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479" r:id="rId5"/>
    <p:sldId id="472" r:id="rId6"/>
    <p:sldId id="473" r:id="rId7"/>
    <p:sldId id="474" r:id="rId8"/>
    <p:sldId id="476" r:id="rId9"/>
    <p:sldId id="481" r:id="rId10"/>
    <p:sldId id="464" r:id="rId11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1A0"/>
    <a:srgbClr val="749493"/>
    <a:srgbClr val="FFFFFF"/>
    <a:srgbClr val="154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8C3B854-9BC7-48DC-8A56-DBFDDE428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5DEFF2-EDF3-481B-9830-270AF0406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5C0E02-78C8-4CD7-AF3F-15056FDAC6F0}" type="datetime1">
              <a:rPr lang="zh-TW" altLang="en-US" smtClean="0"/>
              <a:t>2023/5/12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B6AB74-8898-4E0C-A41C-CB0D0FACD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C91E6D7-E003-4673-9F29-E23A31AE5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145F8E-7BA9-4811-86CC-F36B279E432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5851091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621278-4D0C-4966-A79E-F3E67B228A2B}" type="datetime1">
              <a:rPr lang="zh-TW" altLang="en-US" smtClean="0"/>
              <a:t>2023/5/12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0E9021-4777-4007-819B-E02D230442A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087404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51D337-7833-4516-979C-67BBF84AACD7}" type="slidenum">
              <a:rPr lang="en-US" altLang="zh-TW" smtClean="0"/>
              <a:t>2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2333B3-8423-4723-A8F7-1CD87EDC82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5F208FF-72B4-4325-B20B-BD6CBF8701E6}" type="datetime1">
              <a:rPr lang="zh-TW" altLang="en-US" smtClean="0"/>
              <a:t>2023/5/12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84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51D337-7833-4516-979C-67BBF84AACD7}" type="slidenum">
              <a:rPr lang="en-US" altLang="zh-TW" smtClean="0"/>
              <a:t>3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2333B3-8423-4723-A8F7-1CD87EDC82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5F208FF-72B4-4325-B20B-BD6CBF8701E6}" type="datetime1">
              <a:rPr lang="zh-TW" altLang="en-US" smtClean="0"/>
              <a:t>2023/5/12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80344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51D337-7833-4516-979C-67BBF84AACD7}" type="slidenum">
              <a:rPr lang="en-US" altLang="zh-TW" smtClean="0"/>
              <a:t>4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2333B3-8423-4723-A8F7-1CD87EDC82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5F208FF-72B4-4325-B20B-BD6CBF8701E6}" type="datetime1">
              <a:rPr lang="zh-TW" altLang="en-US" smtClean="0"/>
              <a:t>2023/5/12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92724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51D337-7833-4516-979C-67BBF84AACD7}" type="slidenum">
              <a:rPr lang="en-US" altLang="zh-TW" smtClean="0"/>
              <a:t>5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2333B3-8423-4723-A8F7-1CD87EDC82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5F208FF-72B4-4325-B20B-BD6CBF8701E6}" type="datetime1">
              <a:rPr lang="zh-TW" altLang="en-US" smtClean="0"/>
              <a:t>2023/5/12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467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51D337-7833-4516-979C-67BBF84AACD7}" type="slidenum">
              <a:rPr lang="en-US" altLang="zh-TW" smtClean="0"/>
              <a:t>7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A22A61-9724-436C-859A-ABE4876BFB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E210A40-0885-4999-9EA7-8FFD5CA6674B}" type="datetime1">
              <a:rPr lang="zh-TW" altLang="en-US" smtClean="0"/>
              <a:t>2023/5/12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3560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職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6A6AB8-1A22-4B94-B531-20135A62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74" y="728662"/>
            <a:ext cx="5014913" cy="2776536"/>
          </a:xfrm>
        </p:spPr>
        <p:txBody>
          <a:bodyPr rtlCol="0" anchor="b">
            <a:normAutofit/>
          </a:bodyPr>
          <a:lstStyle>
            <a:lvl1pPr algn="ctr">
              <a:defRPr sz="5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6" name="圖片版面配置區 5">
            <a:extLst>
              <a:ext uri="{FF2B5EF4-FFF2-40B4-BE49-F238E27FC236}">
                <a16:creationId xmlns:a16="http://schemas.microsoft.com/office/drawing/2014/main" id="{17085CCA-A46A-45CC-AA3F-387D83119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2934" cy="6858000"/>
          </a:xfrm>
          <a:custGeom>
            <a:avLst/>
            <a:gdLst>
              <a:gd name="connsiteX0" fmla="*/ 0 w 5662934"/>
              <a:gd name="connsiteY0" fmla="*/ 0 h 6858000"/>
              <a:gd name="connsiteX1" fmla="*/ 5064602 w 5662934"/>
              <a:gd name="connsiteY1" fmla="*/ 0 h 6858000"/>
              <a:gd name="connsiteX2" fmla="*/ 4889880 w 5662934"/>
              <a:gd name="connsiteY2" fmla="*/ 279455 h 6858000"/>
              <a:gd name="connsiteX3" fmla="*/ 4743094 w 5662934"/>
              <a:gd name="connsiteY3" fmla="*/ 566397 h 6858000"/>
              <a:gd name="connsiteX4" fmla="*/ 4685321 w 5662934"/>
              <a:gd name="connsiteY4" fmla="*/ 704608 h 6858000"/>
              <a:gd name="connsiteX5" fmla="*/ 4680898 w 5662934"/>
              <a:gd name="connsiteY5" fmla="*/ 692471 h 6858000"/>
              <a:gd name="connsiteX6" fmla="*/ 4558808 w 5662934"/>
              <a:gd name="connsiteY6" fmla="*/ 561315 h 6858000"/>
              <a:gd name="connsiteX7" fmla="*/ 4422430 w 5662934"/>
              <a:gd name="connsiteY7" fmla="*/ 545170 h 6858000"/>
              <a:gd name="connsiteX8" fmla="*/ 4343282 w 5662934"/>
              <a:gd name="connsiteY8" fmla="*/ 564133 h 6858000"/>
              <a:gd name="connsiteX9" fmla="*/ 4202646 w 5662934"/>
              <a:gd name="connsiteY9" fmla="*/ 646647 h 6858000"/>
              <a:gd name="connsiteX10" fmla="*/ 4197290 w 5662934"/>
              <a:gd name="connsiteY10" fmla="*/ 857157 h 6858000"/>
              <a:gd name="connsiteX11" fmla="*/ 4214948 w 5662934"/>
              <a:gd name="connsiteY11" fmla="*/ 901746 h 6858000"/>
              <a:gd name="connsiteX12" fmla="*/ 4230751 w 5662934"/>
              <a:gd name="connsiteY12" fmla="*/ 967701 h 6858000"/>
              <a:gd name="connsiteX13" fmla="*/ 4328522 w 5662934"/>
              <a:gd name="connsiteY13" fmla="*/ 1230219 h 6858000"/>
              <a:gd name="connsiteX14" fmla="*/ 3908598 w 5662934"/>
              <a:gd name="connsiteY14" fmla="*/ 1107653 h 6858000"/>
              <a:gd name="connsiteX15" fmla="*/ 3762188 w 5662934"/>
              <a:gd name="connsiteY15" fmla="*/ 1107860 h 6858000"/>
              <a:gd name="connsiteX16" fmla="*/ 3599087 w 5662934"/>
              <a:gd name="connsiteY16" fmla="*/ 1300369 h 6858000"/>
              <a:gd name="connsiteX17" fmla="*/ 3602456 w 5662934"/>
              <a:gd name="connsiteY17" fmla="*/ 1459969 h 6858000"/>
              <a:gd name="connsiteX18" fmla="*/ 3654124 w 5662934"/>
              <a:gd name="connsiteY18" fmla="*/ 1559177 h 6858000"/>
              <a:gd name="connsiteX19" fmla="*/ 3793114 w 5662934"/>
              <a:gd name="connsiteY19" fmla="*/ 1644439 h 6858000"/>
              <a:gd name="connsiteX20" fmla="*/ 4045810 w 5662934"/>
              <a:gd name="connsiteY20" fmla="*/ 1709432 h 6858000"/>
              <a:gd name="connsiteX21" fmla="*/ 4249451 w 5662934"/>
              <a:gd name="connsiteY21" fmla="*/ 1744332 h 6858000"/>
              <a:gd name="connsiteX22" fmla="*/ 4089510 w 5662934"/>
              <a:gd name="connsiteY22" fmla="*/ 1950033 h 6858000"/>
              <a:gd name="connsiteX23" fmla="*/ 3921602 w 5662934"/>
              <a:gd name="connsiteY23" fmla="*/ 2297127 h 6858000"/>
              <a:gd name="connsiteX24" fmla="*/ 3900443 w 5662934"/>
              <a:gd name="connsiteY24" fmla="*/ 2441680 h 6858000"/>
              <a:gd name="connsiteX25" fmla="*/ 3937614 w 5662934"/>
              <a:gd name="connsiteY25" fmla="*/ 2509491 h 6858000"/>
              <a:gd name="connsiteX26" fmla="*/ 3968463 w 5662934"/>
              <a:gd name="connsiteY26" fmla="*/ 2550919 h 6858000"/>
              <a:gd name="connsiteX27" fmla="*/ 4072895 w 5662934"/>
              <a:gd name="connsiteY27" fmla="*/ 2637486 h 6858000"/>
              <a:gd name="connsiteX28" fmla="*/ 4187906 w 5662934"/>
              <a:gd name="connsiteY28" fmla="*/ 2651776 h 6858000"/>
              <a:gd name="connsiteX29" fmla="*/ 4243956 w 5662934"/>
              <a:gd name="connsiteY29" fmla="*/ 2629194 h 6858000"/>
              <a:gd name="connsiteX30" fmla="*/ 4277165 w 5662934"/>
              <a:gd name="connsiteY30" fmla="*/ 2602787 h 6858000"/>
              <a:gd name="connsiteX31" fmla="*/ 4273379 w 5662934"/>
              <a:gd name="connsiteY31" fmla="*/ 2653248 h 6858000"/>
              <a:gd name="connsiteX32" fmla="*/ 4263593 w 5662934"/>
              <a:gd name="connsiteY32" fmla="*/ 3061922 h 6858000"/>
              <a:gd name="connsiteX33" fmla="*/ 4445372 w 5662934"/>
              <a:gd name="connsiteY33" fmla="*/ 4515619 h 6858000"/>
              <a:gd name="connsiteX34" fmla="*/ 4990710 w 5662934"/>
              <a:gd name="connsiteY34" fmla="*/ 5969316 h 6858000"/>
              <a:gd name="connsiteX35" fmla="*/ 5583977 w 5662934"/>
              <a:gd name="connsiteY35" fmla="*/ 6777438 h 6858000"/>
              <a:gd name="connsiteX36" fmla="*/ 5662934 w 5662934"/>
              <a:gd name="connsiteY36" fmla="*/ 6858000 h 6858000"/>
              <a:gd name="connsiteX37" fmla="*/ 0 w 5662934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837690" y="372204"/>
                  <a:pt x="4788761" y="467851"/>
                  <a:pt x="4743094" y="566397"/>
                </a:cubicBezTo>
                <a:lnTo>
                  <a:pt x="4685321" y="704608"/>
                </a:lnTo>
                <a:lnTo>
                  <a:pt x="4680898" y="692471"/>
                </a:lnTo>
                <a:cubicBezTo>
                  <a:pt x="4651904" y="629675"/>
                  <a:pt x="4612879" y="583232"/>
                  <a:pt x="4558808" y="561315"/>
                </a:cubicBezTo>
                <a:cubicBezTo>
                  <a:pt x="4504738" y="539399"/>
                  <a:pt x="4462003" y="535689"/>
                  <a:pt x="4422430" y="545170"/>
                </a:cubicBezTo>
                <a:cubicBezTo>
                  <a:pt x="4369665" y="557812"/>
                  <a:pt x="4351458" y="569149"/>
                  <a:pt x="4343282" y="564133"/>
                </a:cubicBezTo>
                <a:cubicBezTo>
                  <a:pt x="4277326" y="579935"/>
                  <a:pt x="4235898" y="610784"/>
                  <a:pt x="4202646" y="646647"/>
                </a:cubicBezTo>
                <a:cubicBezTo>
                  <a:pt x="4177569" y="687526"/>
                  <a:pt x="4172005" y="751627"/>
                  <a:pt x="4197290" y="857157"/>
                </a:cubicBezTo>
                <a:cubicBezTo>
                  <a:pt x="4200451" y="870348"/>
                  <a:pt x="4211787" y="888554"/>
                  <a:pt x="4214948" y="901746"/>
                </a:cubicBezTo>
                <a:cubicBezTo>
                  <a:pt x="4226284" y="919952"/>
                  <a:pt x="4232606" y="946334"/>
                  <a:pt x="4230751" y="967701"/>
                </a:cubicBezTo>
                <a:cubicBezTo>
                  <a:pt x="4230751" y="967701"/>
                  <a:pt x="4230751" y="967701"/>
                  <a:pt x="4328522" y="1230219"/>
                </a:cubicBezTo>
                <a:cubicBezTo>
                  <a:pt x="4129896" y="1187143"/>
                  <a:pt x="4133057" y="1200334"/>
                  <a:pt x="3908598" y="1107653"/>
                </a:cubicBezTo>
                <a:cubicBezTo>
                  <a:pt x="3844496" y="1102088"/>
                  <a:pt x="3801762" y="1098379"/>
                  <a:pt x="3762188" y="1107860"/>
                </a:cubicBezTo>
                <a:cubicBezTo>
                  <a:pt x="3669850" y="1129983"/>
                  <a:pt x="3611521" y="1206726"/>
                  <a:pt x="3599087" y="1300369"/>
                </a:cubicBezTo>
                <a:cubicBezTo>
                  <a:pt x="3590362" y="1351279"/>
                  <a:pt x="3581638" y="1402189"/>
                  <a:pt x="3602456" y="1459969"/>
                </a:cubicBezTo>
                <a:cubicBezTo>
                  <a:pt x="3615099" y="1512734"/>
                  <a:pt x="3629596" y="1544131"/>
                  <a:pt x="3654124" y="1559177"/>
                </a:cubicBezTo>
                <a:cubicBezTo>
                  <a:pt x="3719531" y="1599300"/>
                  <a:pt x="3679957" y="1608782"/>
                  <a:pt x="3793114" y="1644439"/>
                </a:cubicBezTo>
                <a:cubicBezTo>
                  <a:pt x="3914447" y="1685111"/>
                  <a:pt x="4021283" y="1694386"/>
                  <a:pt x="4045810" y="1709432"/>
                </a:cubicBezTo>
                <a:cubicBezTo>
                  <a:pt x="4118088" y="1720012"/>
                  <a:pt x="4219908" y="1737462"/>
                  <a:pt x="4249451" y="1744332"/>
                </a:cubicBezTo>
                <a:cubicBezTo>
                  <a:pt x="4244436" y="1752508"/>
                  <a:pt x="4141518" y="1846908"/>
                  <a:pt x="4089510" y="1950033"/>
                </a:cubicBezTo>
                <a:cubicBezTo>
                  <a:pt x="3997380" y="2118564"/>
                  <a:pt x="3935342" y="2238041"/>
                  <a:pt x="3921602" y="2297127"/>
                </a:cubicBezTo>
                <a:cubicBezTo>
                  <a:pt x="3894671" y="2359373"/>
                  <a:pt x="3885946" y="2410283"/>
                  <a:pt x="3900443" y="2441680"/>
                </a:cubicBezTo>
                <a:cubicBezTo>
                  <a:pt x="3898589" y="2463048"/>
                  <a:pt x="3918101" y="2486269"/>
                  <a:pt x="3937614" y="2509491"/>
                </a:cubicBezTo>
                <a:cubicBezTo>
                  <a:pt x="3948950" y="2527698"/>
                  <a:pt x="3960287" y="2545904"/>
                  <a:pt x="3968463" y="2550919"/>
                </a:cubicBezTo>
                <a:cubicBezTo>
                  <a:pt x="3999312" y="2592348"/>
                  <a:pt x="4027000" y="2620585"/>
                  <a:pt x="4072895" y="2637486"/>
                </a:cubicBezTo>
                <a:cubicBezTo>
                  <a:pt x="4105598" y="2657547"/>
                  <a:pt x="4148333" y="2661257"/>
                  <a:pt x="4187906" y="2651776"/>
                </a:cubicBezTo>
                <a:cubicBezTo>
                  <a:pt x="4207693" y="2647036"/>
                  <a:pt x="4226377" y="2639508"/>
                  <a:pt x="4243956" y="2629194"/>
                </a:cubicBezTo>
                <a:lnTo>
                  <a:pt x="4277165" y="2602787"/>
                </a:lnTo>
                <a:lnTo>
                  <a:pt x="4273379" y="2653248"/>
                </a:lnTo>
                <a:cubicBezTo>
                  <a:pt x="4266855" y="2786574"/>
                  <a:pt x="4263593" y="2922799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D1C1373-B50B-4F1A-A1BB-0C35A2831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175" y="3821113"/>
            <a:ext cx="5014913" cy="2308225"/>
          </a:xfrm>
        </p:spPr>
        <p:txBody>
          <a:bodyPr rtlCol="0"/>
          <a:lstStyle>
            <a:lvl1pPr algn="ctr">
              <a:buNone/>
              <a:defRPr lang="zh-TW" sz="28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手繪多邊形 10">
            <a:extLst>
              <a:ext uri="{FF2B5EF4-FFF2-40B4-BE49-F238E27FC236}">
                <a16:creationId xmlns:a16="http://schemas.microsoft.com/office/drawing/2014/main" id="{B24EB433-122A-4419-8A25-2FDB094C8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6543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CF90502F-F277-42BE-A605-90ECBBDE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" name="手繪多邊形​​(F) 78">
              <a:extLst>
                <a:ext uri="{FF2B5EF4-FFF2-40B4-BE49-F238E27FC236}">
                  <a16:creationId xmlns:a16="http://schemas.microsoft.com/office/drawing/2014/main" id="{45C7BD7C-32DF-4F3D-ABA2-B0A2E6C36448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8" name="手繪多邊形​​(F) 79">
              <a:extLst>
                <a:ext uri="{FF2B5EF4-FFF2-40B4-BE49-F238E27FC236}">
                  <a16:creationId xmlns:a16="http://schemas.microsoft.com/office/drawing/2014/main" id="{0B7D6636-550D-47A2-A4AE-CC2D7211F21A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9" name="手繪多邊形​​(F) 85">
              <a:extLst>
                <a:ext uri="{FF2B5EF4-FFF2-40B4-BE49-F238E27FC236}">
                  <a16:creationId xmlns:a16="http://schemas.microsoft.com/office/drawing/2014/main" id="{9BE883BD-B984-47E9-BF18-7B4ECF0B6A17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標題 13">
            <a:extLst>
              <a:ext uri="{FF2B5EF4-FFF2-40B4-BE49-F238E27FC236}">
                <a16:creationId xmlns:a16="http://schemas.microsoft.com/office/drawing/2014/main" id="{2F89541D-9496-4914-8E6F-9BDD51F2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62" y="1502418"/>
            <a:ext cx="5158912" cy="1035050"/>
          </a:xfrm>
        </p:spPr>
        <p:txBody>
          <a:bodyPr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A3BF60CE-844C-43D8-AF87-0B1BF8CFF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62" y="2717800"/>
            <a:ext cx="5172182" cy="2332037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E9D9746-4114-47E6-B8FE-8298E332A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7357" y="5503147"/>
            <a:ext cx="2117174" cy="588806"/>
            <a:chOff x="4549904" y="5078157"/>
            <a:chExt cx="3023338" cy="840818"/>
          </a:xfrm>
        </p:grpSpPr>
        <p:sp>
          <p:nvSpPr>
            <p:cNvPr id="11" name="手繪多邊形​​(F) 80">
              <a:extLst>
                <a:ext uri="{FF2B5EF4-FFF2-40B4-BE49-F238E27FC236}">
                  <a16:creationId xmlns:a16="http://schemas.microsoft.com/office/drawing/2014/main" id="{887621B2-F3C3-4881-90CB-E51832E5F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12" name="手繪多邊形​​(F) 84">
              <a:extLst>
                <a:ext uri="{FF2B5EF4-FFF2-40B4-BE49-F238E27FC236}">
                  <a16:creationId xmlns:a16="http://schemas.microsoft.com/office/drawing/2014/main" id="{E4A0F4E0-8A9F-4420-BC61-761C9CA21A74}"/>
                </a:ext>
              </a:extLst>
            </p:cNvPr>
            <p:cNvSpPr>
              <a:spLocks/>
            </p:cNvSpPr>
            <p:nvPr/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13" name="手繪多邊形​​(F) 87">
              <a:extLst>
                <a:ext uri="{FF2B5EF4-FFF2-40B4-BE49-F238E27FC236}">
                  <a16:creationId xmlns:a16="http://schemas.microsoft.com/office/drawing/2014/main" id="{DD50561E-2325-4CEA-B9D0-481C88336865}"/>
                </a:ext>
              </a:extLst>
            </p:cNvPr>
            <p:cNvSpPr>
              <a:spLocks/>
            </p:cNvSpPr>
            <p:nvPr/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圖片版面配置區 16">
            <a:extLst>
              <a:ext uri="{FF2B5EF4-FFF2-40B4-BE49-F238E27FC236}">
                <a16:creationId xmlns:a16="http://schemas.microsoft.com/office/drawing/2014/main" id="{70E23C23-A461-4FB8-98FD-8964B5C3E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02163F3-078D-4720-9AD1-A9928F83FA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A66E606-DF41-4627-9F0B-60505B6428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9B5B67-D8DC-4B37-A3AF-8F51794B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8700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手繪多邊形：圖案 16">
            <a:extLst>
              <a:ext uri="{FF2B5EF4-FFF2-40B4-BE49-F238E27FC236}">
                <a16:creationId xmlns:a16="http://schemas.microsoft.com/office/drawing/2014/main" id="{765DBEBE-24FD-43C8-B726-088DC641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4528927" y="-805072"/>
            <a:ext cx="3134147" cy="12192001"/>
          </a:xfrm>
          <a:custGeom>
            <a:avLst/>
            <a:gdLst>
              <a:gd name="connsiteX0" fmla="*/ 0 w 3134147"/>
              <a:gd name="connsiteY0" fmla="*/ 3416314 h 12192001"/>
              <a:gd name="connsiteX1" fmla="*/ 2837 w 3134147"/>
              <a:gd name="connsiteY1" fmla="*/ 3247280 h 12192001"/>
              <a:gd name="connsiteX2" fmla="*/ 7702 w 3134147"/>
              <a:gd name="connsiteY2" fmla="*/ 3090040 h 12192001"/>
              <a:gd name="connsiteX3" fmla="*/ 82223 w 3134147"/>
              <a:gd name="connsiteY3" fmla="*/ 3092468 h 12192001"/>
              <a:gd name="connsiteX4" fmla="*/ 1325465 w 3134147"/>
              <a:gd name="connsiteY4" fmla="*/ 3121352 h 12192001"/>
              <a:gd name="connsiteX5" fmla="*/ 2263825 w 3134147"/>
              <a:gd name="connsiteY5" fmla="*/ 2803189 h 12192001"/>
              <a:gd name="connsiteX6" fmla="*/ 2555285 w 3134147"/>
              <a:gd name="connsiteY6" fmla="*/ 1918540 h 12192001"/>
              <a:gd name="connsiteX7" fmla="*/ 2242499 w 3134147"/>
              <a:gd name="connsiteY7" fmla="*/ 839889 h 12192001"/>
              <a:gd name="connsiteX8" fmla="*/ 1332574 w 3134147"/>
              <a:gd name="connsiteY8" fmla="*/ 591566 h 12192001"/>
              <a:gd name="connsiteX9" fmla="*/ 226548 w 3134147"/>
              <a:gd name="connsiteY9" fmla="*/ 589520 h 12192001"/>
              <a:gd name="connsiteX10" fmla="*/ 115838 w 3134147"/>
              <a:gd name="connsiteY10" fmla="*/ 589954 h 12192001"/>
              <a:gd name="connsiteX11" fmla="*/ 121218 w 3134147"/>
              <a:gd name="connsiteY11" fmla="*/ 489786 h 12192001"/>
              <a:gd name="connsiteX12" fmla="*/ 137792 w 3134147"/>
              <a:gd name="connsiteY12" fmla="*/ 177371 h 12192001"/>
              <a:gd name="connsiteX13" fmla="*/ 146811 w 3134147"/>
              <a:gd name="connsiteY13" fmla="*/ 0 h 12192001"/>
              <a:gd name="connsiteX14" fmla="*/ 3134147 w 3134147"/>
              <a:gd name="connsiteY14" fmla="*/ 0 h 12192001"/>
              <a:gd name="connsiteX15" fmla="*/ 3134146 w 3134147"/>
              <a:gd name="connsiteY15" fmla="*/ 12192001 h 12192001"/>
              <a:gd name="connsiteX16" fmla="*/ 175442 w 3134147"/>
              <a:gd name="connsiteY16" fmla="*/ 12192001 h 12192001"/>
              <a:gd name="connsiteX17" fmla="*/ 172880 w 3134147"/>
              <a:gd name="connsiteY17" fmla="*/ 12180929 h 12192001"/>
              <a:gd name="connsiteX18" fmla="*/ 172880 w 3134147"/>
              <a:gd name="connsiteY18" fmla="*/ 11675594 h 12192001"/>
              <a:gd name="connsiteX19" fmla="*/ 172880 w 3134147"/>
              <a:gd name="connsiteY19" fmla="*/ 11565780 h 12192001"/>
              <a:gd name="connsiteX20" fmla="*/ 197836 w 3134147"/>
              <a:gd name="connsiteY20" fmla="*/ 11565872 h 12192001"/>
              <a:gd name="connsiteX21" fmla="*/ 1517404 w 3134147"/>
              <a:gd name="connsiteY21" fmla="*/ 11562598 h 12192001"/>
              <a:gd name="connsiteX22" fmla="*/ 2278045 w 3134147"/>
              <a:gd name="connsiteY22" fmla="*/ 11267715 h 12192001"/>
              <a:gd name="connsiteX23" fmla="*/ 2555287 w 3134147"/>
              <a:gd name="connsiteY23" fmla="*/ 10297704 h 12192001"/>
              <a:gd name="connsiteX24" fmla="*/ 2242501 w 3134147"/>
              <a:gd name="connsiteY24" fmla="*/ 9451855 h 12192001"/>
              <a:gd name="connsiteX25" fmla="*/ 1517404 w 3134147"/>
              <a:gd name="connsiteY25" fmla="*/ 9079371 h 12192001"/>
              <a:gd name="connsiteX26" fmla="*/ 292489 w 3134147"/>
              <a:gd name="connsiteY26" fmla="*/ 9040484 h 12192001"/>
              <a:gd name="connsiteX27" fmla="*/ 172880 w 3134147"/>
              <a:gd name="connsiteY27" fmla="*/ 9037926 h 12192001"/>
              <a:gd name="connsiteX28" fmla="*/ 172880 w 3134147"/>
              <a:gd name="connsiteY28" fmla="*/ 8788777 h 12192001"/>
              <a:gd name="connsiteX29" fmla="*/ 172880 w 3134147"/>
              <a:gd name="connsiteY29" fmla="*/ 8752186 h 12192001"/>
              <a:gd name="connsiteX30" fmla="*/ 221226 w 3134147"/>
              <a:gd name="connsiteY30" fmla="*/ 8751597 h 12192001"/>
              <a:gd name="connsiteX31" fmla="*/ 1079713 w 3134147"/>
              <a:gd name="connsiteY31" fmla="*/ 8738138 h 12192001"/>
              <a:gd name="connsiteX32" fmla="*/ 1733645 w 3134147"/>
              <a:gd name="connsiteY32" fmla="*/ 8683942 h 12192001"/>
              <a:gd name="connsiteX33" fmla="*/ 2252525 w 3134147"/>
              <a:gd name="connsiteY33" fmla="*/ 6591943 h 12192001"/>
              <a:gd name="connsiteX34" fmla="*/ 1355660 w 3134147"/>
              <a:gd name="connsiteY34" fmla="*/ 6231739 h 12192001"/>
              <a:gd name="connsiteX35" fmla="*/ 1199897 w 3134147"/>
              <a:gd name="connsiteY35" fmla="*/ 6221413 h 12192001"/>
              <a:gd name="connsiteX36" fmla="*/ 750257 w 3134147"/>
              <a:gd name="connsiteY36" fmla="*/ 6221413 h 12192001"/>
              <a:gd name="connsiteX37" fmla="*/ 469318 w 3134147"/>
              <a:gd name="connsiteY37" fmla="*/ 6232755 h 12192001"/>
              <a:gd name="connsiteX38" fmla="*/ 87377 w 3134147"/>
              <a:gd name="connsiteY38" fmla="*/ 6256515 h 12192001"/>
              <a:gd name="connsiteX39" fmla="*/ 65330 w 3134147"/>
              <a:gd name="connsiteY39" fmla="*/ 6257858 h 12192001"/>
              <a:gd name="connsiteX40" fmla="*/ 39551 w 3134147"/>
              <a:gd name="connsiteY40" fmla="*/ 5933709 h 12192001"/>
              <a:gd name="connsiteX41" fmla="*/ 354368 w 3134147"/>
              <a:gd name="connsiteY41" fmla="*/ 5936340 h 12192001"/>
              <a:gd name="connsiteX42" fmla="*/ 1492860 w 3134147"/>
              <a:gd name="connsiteY42" fmla="*/ 5874101 h 12192001"/>
              <a:gd name="connsiteX43" fmla="*/ 1251190 w 3134147"/>
              <a:gd name="connsiteY43" fmla="*/ 3400391 h 12192001"/>
              <a:gd name="connsiteX44" fmla="*/ 113919 w 3134147"/>
              <a:gd name="connsiteY44" fmla="*/ 3416024 h 12192001"/>
              <a:gd name="connsiteX45" fmla="*/ 19642 w 3134147"/>
              <a:gd name="connsiteY45" fmla="*/ 341613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34147" h="12192001">
                <a:moveTo>
                  <a:pt x="0" y="3416314"/>
                </a:moveTo>
                <a:lnTo>
                  <a:pt x="2837" y="3247280"/>
                </a:lnTo>
                <a:lnTo>
                  <a:pt x="7702" y="3090040"/>
                </a:lnTo>
                <a:lnTo>
                  <a:pt x="82223" y="3092468"/>
                </a:lnTo>
                <a:cubicBezTo>
                  <a:pt x="538918" y="3106681"/>
                  <a:pt x="1222832" y="3121352"/>
                  <a:pt x="1325465" y="3121352"/>
                </a:cubicBezTo>
                <a:cubicBezTo>
                  <a:pt x="1688013" y="3121352"/>
                  <a:pt x="2043453" y="3043751"/>
                  <a:pt x="2263825" y="2803189"/>
                </a:cubicBezTo>
                <a:cubicBezTo>
                  <a:pt x="2477089" y="2570386"/>
                  <a:pt x="2555285" y="2151342"/>
                  <a:pt x="2555285" y="1918540"/>
                </a:cubicBezTo>
                <a:cubicBezTo>
                  <a:pt x="2555285" y="1359814"/>
                  <a:pt x="2455762" y="1080451"/>
                  <a:pt x="2242499" y="839889"/>
                </a:cubicBezTo>
                <a:cubicBezTo>
                  <a:pt x="2093214" y="684687"/>
                  <a:pt x="1581382" y="599326"/>
                  <a:pt x="1332574" y="591566"/>
                </a:cubicBezTo>
                <a:cubicBezTo>
                  <a:pt x="1172627" y="586716"/>
                  <a:pt x="648909" y="587929"/>
                  <a:pt x="226548" y="589520"/>
                </a:cubicBezTo>
                <a:lnTo>
                  <a:pt x="115838" y="589954"/>
                </a:lnTo>
                <a:lnTo>
                  <a:pt x="121218" y="489786"/>
                </a:lnTo>
                <a:cubicBezTo>
                  <a:pt x="127052" y="381154"/>
                  <a:pt x="132619" y="276859"/>
                  <a:pt x="137792" y="177371"/>
                </a:cubicBezTo>
                <a:lnTo>
                  <a:pt x="146811" y="0"/>
                </a:lnTo>
                <a:lnTo>
                  <a:pt x="3134147" y="0"/>
                </a:lnTo>
                <a:lnTo>
                  <a:pt x="3134146" y="12192001"/>
                </a:lnTo>
                <a:lnTo>
                  <a:pt x="175442" y="12192001"/>
                </a:lnTo>
                <a:lnTo>
                  <a:pt x="172880" y="12180929"/>
                </a:lnTo>
                <a:cubicBezTo>
                  <a:pt x="172880" y="12085807"/>
                  <a:pt x="172880" y="11919343"/>
                  <a:pt x="172880" y="11675594"/>
                </a:cubicBezTo>
                <a:lnTo>
                  <a:pt x="172880" y="11565780"/>
                </a:lnTo>
                <a:lnTo>
                  <a:pt x="197836" y="11565872"/>
                </a:lnTo>
                <a:cubicBezTo>
                  <a:pt x="649688" y="11566963"/>
                  <a:pt x="1357457" y="11562598"/>
                  <a:pt x="1517404" y="11562598"/>
                </a:cubicBezTo>
                <a:cubicBezTo>
                  <a:pt x="1879953" y="11562598"/>
                  <a:pt x="2206957" y="11368596"/>
                  <a:pt x="2278045" y="11267715"/>
                </a:cubicBezTo>
                <a:cubicBezTo>
                  <a:pt x="2349132" y="11166834"/>
                  <a:pt x="2555287" y="10771069"/>
                  <a:pt x="2555287" y="10297704"/>
                </a:cubicBezTo>
                <a:cubicBezTo>
                  <a:pt x="2555287" y="9979541"/>
                  <a:pt x="2384676" y="9607057"/>
                  <a:pt x="2242501" y="9451855"/>
                </a:cubicBezTo>
                <a:cubicBezTo>
                  <a:pt x="2093216" y="9211293"/>
                  <a:pt x="1638254" y="9094891"/>
                  <a:pt x="1517404" y="9079371"/>
                </a:cubicBezTo>
                <a:cubicBezTo>
                  <a:pt x="1434320" y="9068701"/>
                  <a:pt x="756514" y="9050695"/>
                  <a:pt x="292489" y="9040484"/>
                </a:cubicBezTo>
                <a:lnTo>
                  <a:pt x="172880" y="9037926"/>
                </a:lnTo>
                <a:lnTo>
                  <a:pt x="172880" y="8788777"/>
                </a:lnTo>
                <a:lnTo>
                  <a:pt x="172880" y="8752186"/>
                </a:lnTo>
                <a:lnTo>
                  <a:pt x="221226" y="8751597"/>
                </a:lnTo>
                <a:cubicBezTo>
                  <a:pt x="497927" y="8747302"/>
                  <a:pt x="709655" y="8738138"/>
                  <a:pt x="1079713" y="8738138"/>
                </a:cubicBezTo>
                <a:cubicBezTo>
                  <a:pt x="1356923" y="8738138"/>
                  <a:pt x="1406679" y="8738138"/>
                  <a:pt x="1733645" y="8683942"/>
                </a:cubicBezTo>
                <a:cubicBezTo>
                  <a:pt x="2622138" y="8629747"/>
                  <a:pt x="2707434" y="7103674"/>
                  <a:pt x="2252525" y="6591943"/>
                </a:cubicBezTo>
                <a:cubicBezTo>
                  <a:pt x="2050393" y="6364641"/>
                  <a:pt x="1733978" y="6266108"/>
                  <a:pt x="1355660" y="6231739"/>
                </a:cubicBezTo>
                <a:lnTo>
                  <a:pt x="1199897" y="6221413"/>
                </a:lnTo>
                <a:lnTo>
                  <a:pt x="750257" y="6221413"/>
                </a:lnTo>
                <a:lnTo>
                  <a:pt x="469318" y="6232755"/>
                </a:lnTo>
                <a:cubicBezTo>
                  <a:pt x="343596" y="6239707"/>
                  <a:pt x="215875" y="6248129"/>
                  <a:pt x="87377" y="6256515"/>
                </a:cubicBezTo>
                <a:lnTo>
                  <a:pt x="65330" y="6257858"/>
                </a:lnTo>
                <a:lnTo>
                  <a:pt x="39551" y="5933709"/>
                </a:lnTo>
                <a:lnTo>
                  <a:pt x="354368" y="5936340"/>
                </a:lnTo>
                <a:cubicBezTo>
                  <a:pt x="715873" y="5928830"/>
                  <a:pt x="1106366" y="5894522"/>
                  <a:pt x="1492860" y="5874101"/>
                </a:cubicBezTo>
                <a:cubicBezTo>
                  <a:pt x="2928665" y="5796716"/>
                  <a:pt x="2878909" y="3377202"/>
                  <a:pt x="1251190" y="3400391"/>
                </a:cubicBezTo>
                <a:cubicBezTo>
                  <a:pt x="810498" y="3400391"/>
                  <a:pt x="597259" y="3416024"/>
                  <a:pt x="113919" y="3416024"/>
                </a:cubicBezTo>
                <a:cubicBezTo>
                  <a:pt x="79268" y="3416024"/>
                  <a:pt x="48171" y="3416024"/>
                  <a:pt x="19642" y="341613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0B8B20-A8CB-417B-86FC-AEE221D8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3" y="607075"/>
            <a:ext cx="7603645" cy="118570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D0ECE118-7FEA-45C5-901F-5083C50EE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2886" y="567948"/>
            <a:ext cx="3292590" cy="289580"/>
          </a:xfrm>
        </p:spPr>
        <p:txBody>
          <a:bodyPr rtlCol="0"/>
          <a:lstStyle>
            <a:lvl1pPr algn="r">
              <a:buNone/>
              <a:defRPr lang="zh-TW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0" name="文字版面配置區 12">
            <a:extLst>
              <a:ext uri="{FF2B5EF4-FFF2-40B4-BE49-F238E27FC236}">
                <a16:creationId xmlns:a16="http://schemas.microsoft.com/office/drawing/2014/main" id="{B08CA6E4-8742-4E8A-B7F4-9E1CA95B2F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886" y="1042422"/>
            <a:ext cx="3292590" cy="289580"/>
          </a:xfrm>
        </p:spPr>
        <p:txBody>
          <a:bodyPr rtlCol="0"/>
          <a:lstStyle>
            <a:lvl1pPr algn="r">
              <a:buNone/>
              <a:defRPr lang="zh-TW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2">
            <a:extLst>
              <a:ext uri="{FF2B5EF4-FFF2-40B4-BE49-F238E27FC236}">
                <a16:creationId xmlns:a16="http://schemas.microsoft.com/office/drawing/2014/main" id="{9D001911-A74E-435A-8FE7-676355D67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2886" y="1503200"/>
            <a:ext cx="3292590" cy="289580"/>
          </a:xfrm>
        </p:spPr>
        <p:txBody>
          <a:bodyPr rtlCol="0"/>
          <a:lstStyle>
            <a:lvl1pPr algn="r">
              <a:buNone/>
              <a:defRPr lang="zh-TW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圖片版面配置區 15">
            <a:extLst>
              <a:ext uri="{FF2B5EF4-FFF2-40B4-BE49-F238E27FC236}">
                <a16:creationId xmlns:a16="http://schemas.microsoft.com/office/drawing/2014/main" id="{F4F8532A-3059-47CD-8B54-A542DED3B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4" y="2362201"/>
            <a:ext cx="2533236" cy="3916941"/>
          </a:xfrm>
          <a:custGeom>
            <a:avLst/>
            <a:gdLst>
              <a:gd name="connsiteX0" fmla="*/ 1330423 w 2533236"/>
              <a:gd name="connsiteY0" fmla="*/ 0 h 3916941"/>
              <a:gd name="connsiteX1" fmla="*/ 2215073 w 2533236"/>
              <a:gd name="connsiteY1" fmla="*/ 291460 h 3916941"/>
              <a:gd name="connsiteX2" fmla="*/ 2533236 w 2533236"/>
              <a:gd name="connsiteY2" fmla="*/ 1229820 h 3916941"/>
              <a:gd name="connsiteX3" fmla="*/ 2486676 w 2533236"/>
              <a:gd name="connsiteY3" fmla="*/ 2879058 h 3916941"/>
              <a:gd name="connsiteX4" fmla="*/ 2114192 w 2533236"/>
              <a:gd name="connsiteY4" fmla="*/ 3604155 h 3916941"/>
              <a:gd name="connsiteX5" fmla="*/ 1268343 w 2533236"/>
              <a:gd name="connsiteY5" fmla="*/ 3916941 h 3916941"/>
              <a:gd name="connsiteX6" fmla="*/ 298332 w 2533236"/>
              <a:gd name="connsiteY6" fmla="*/ 3639699 h 3916941"/>
              <a:gd name="connsiteX7" fmla="*/ 3449 w 2533236"/>
              <a:gd name="connsiteY7" fmla="*/ 2879058 h 3916941"/>
              <a:gd name="connsiteX8" fmla="*/ 3449 w 2533236"/>
              <a:gd name="connsiteY8" fmla="*/ 1222712 h 3916941"/>
              <a:gd name="connsiteX9" fmla="*/ 251772 w 2533236"/>
              <a:gd name="connsiteY9" fmla="*/ 312787 h 3916941"/>
              <a:gd name="connsiteX10" fmla="*/ 1330423 w 2533236"/>
              <a:gd name="connsiteY10" fmla="*/ 0 h 3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6" h="3916941">
                <a:moveTo>
                  <a:pt x="1330423" y="0"/>
                </a:moveTo>
                <a:cubicBezTo>
                  <a:pt x="1563226" y="0"/>
                  <a:pt x="1982270" y="78197"/>
                  <a:pt x="2215073" y="291460"/>
                </a:cubicBezTo>
                <a:cubicBezTo>
                  <a:pt x="2455635" y="511833"/>
                  <a:pt x="2533236" y="867272"/>
                  <a:pt x="2533236" y="1229820"/>
                </a:cubicBezTo>
                <a:cubicBezTo>
                  <a:pt x="2533236" y="1379105"/>
                  <a:pt x="2502196" y="2758209"/>
                  <a:pt x="2486676" y="2879058"/>
                </a:cubicBezTo>
                <a:cubicBezTo>
                  <a:pt x="2471156" y="2999908"/>
                  <a:pt x="2354754" y="3454870"/>
                  <a:pt x="2114192" y="3604155"/>
                </a:cubicBezTo>
                <a:cubicBezTo>
                  <a:pt x="1958990" y="3746330"/>
                  <a:pt x="1586506" y="3916941"/>
                  <a:pt x="1268343" y="3916941"/>
                </a:cubicBezTo>
                <a:cubicBezTo>
                  <a:pt x="794978" y="3916941"/>
                  <a:pt x="399213" y="3710786"/>
                  <a:pt x="298332" y="3639699"/>
                </a:cubicBezTo>
                <a:cubicBezTo>
                  <a:pt x="197451" y="3568611"/>
                  <a:pt x="3449" y="3241607"/>
                  <a:pt x="3449" y="2879058"/>
                </a:cubicBezTo>
                <a:cubicBezTo>
                  <a:pt x="3449" y="2665795"/>
                  <a:pt x="-4311" y="1478628"/>
                  <a:pt x="3449" y="1222712"/>
                </a:cubicBezTo>
                <a:cubicBezTo>
                  <a:pt x="11209" y="973904"/>
                  <a:pt x="96570" y="462071"/>
                  <a:pt x="251772" y="312787"/>
                </a:cubicBezTo>
                <a:cubicBezTo>
                  <a:pt x="492334" y="99523"/>
                  <a:pt x="771697" y="0"/>
                  <a:pt x="1330423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圖片版面配置區 18">
            <a:extLst>
              <a:ext uri="{FF2B5EF4-FFF2-40B4-BE49-F238E27FC236}">
                <a16:creationId xmlns:a16="http://schemas.microsoft.com/office/drawing/2014/main" id="{43D2034E-6271-4A1B-AB17-EC7F8E456F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8525" y="2394037"/>
            <a:ext cx="2532063" cy="3852539"/>
          </a:xfrm>
          <a:custGeom>
            <a:avLst/>
            <a:gdLst>
              <a:gd name="connsiteX0" fmla="*/ 1198846 w 2532063"/>
              <a:gd name="connsiteY0" fmla="*/ 2601 h 3852539"/>
              <a:gd name="connsiteX1" fmla="*/ 2473418 w 2532063"/>
              <a:gd name="connsiteY1" fmla="*/ 1030589 h 3852539"/>
              <a:gd name="connsiteX2" fmla="*/ 2520721 w 2532063"/>
              <a:gd name="connsiteY2" fmla="*/ 1799136 h 3852539"/>
              <a:gd name="connsiteX3" fmla="*/ 2532063 w 2532063"/>
              <a:gd name="connsiteY3" fmla="*/ 2080075 h 3852539"/>
              <a:gd name="connsiteX4" fmla="*/ 2532063 w 2532063"/>
              <a:gd name="connsiteY4" fmla="*/ 2529715 h 3852539"/>
              <a:gd name="connsiteX5" fmla="*/ 2521737 w 2532063"/>
              <a:gd name="connsiteY5" fmla="*/ 2685478 h 3852539"/>
              <a:gd name="connsiteX6" fmla="*/ 2161533 w 2532063"/>
              <a:gd name="connsiteY6" fmla="*/ 3582343 h 3852539"/>
              <a:gd name="connsiteX7" fmla="*/ 69534 w 2532063"/>
              <a:gd name="connsiteY7" fmla="*/ 3063463 h 3852539"/>
              <a:gd name="connsiteX8" fmla="*/ 15338 w 2532063"/>
              <a:gd name="connsiteY8" fmla="*/ 2409531 h 3852539"/>
              <a:gd name="connsiteX9" fmla="*/ 377 w 2532063"/>
              <a:gd name="connsiteY9" fmla="*/ 1427829 h 3852539"/>
              <a:gd name="connsiteX10" fmla="*/ 0 w 2532063"/>
              <a:gd name="connsiteY10" fmla="*/ 1340577 h 3852539"/>
              <a:gd name="connsiteX11" fmla="*/ 0 w 2532063"/>
              <a:gd name="connsiteY11" fmla="*/ 1263233 h 3852539"/>
              <a:gd name="connsiteX12" fmla="*/ 4541 w 2532063"/>
              <a:gd name="connsiteY12" fmla="*/ 1124281 h 3852539"/>
              <a:gd name="connsiteX13" fmla="*/ 1198846 w 2532063"/>
              <a:gd name="connsiteY13" fmla="*/ 2601 h 38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2063" h="3852539">
                <a:moveTo>
                  <a:pt x="1198846" y="2601"/>
                </a:moveTo>
                <a:cubicBezTo>
                  <a:pt x="1810500" y="-33827"/>
                  <a:pt x="2434725" y="312686"/>
                  <a:pt x="2473418" y="1030589"/>
                </a:cubicBezTo>
                <a:cubicBezTo>
                  <a:pt x="2487032" y="1288252"/>
                  <a:pt x="2506818" y="1547692"/>
                  <a:pt x="2520721" y="1799136"/>
                </a:cubicBezTo>
                <a:lnTo>
                  <a:pt x="2532063" y="2080075"/>
                </a:lnTo>
                <a:lnTo>
                  <a:pt x="2532063" y="2529715"/>
                </a:lnTo>
                <a:lnTo>
                  <a:pt x="2521737" y="2685478"/>
                </a:lnTo>
                <a:cubicBezTo>
                  <a:pt x="2487368" y="3063796"/>
                  <a:pt x="2388835" y="3380211"/>
                  <a:pt x="2161533" y="3582343"/>
                </a:cubicBezTo>
                <a:cubicBezTo>
                  <a:pt x="1649802" y="4037252"/>
                  <a:pt x="123729" y="3951956"/>
                  <a:pt x="69534" y="3063463"/>
                </a:cubicBezTo>
                <a:cubicBezTo>
                  <a:pt x="15338" y="2736497"/>
                  <a:pt x="15338" y="2686741"/>
                  <a:pt x="15338" y="2409531"/>
                </a:cubicBezTo>
                <a:cubicBezTo>
                  <a:pt x="15338" y="1986608"/>
                  <a:pt x="3369" y="1770482"/>
                  <a:pt x="377" y="1427829"/>
                </a:cubicBezTo>
                <a:lnTo>
                  <a:pt x="0" y="1340577"/>
                </a:lnTo>
                <a:lnTo>
                  <a:pt x="0" y="1263233"/>
                </a:lnTo>
                <a:lnTo>
                  <a:pt x="4541" y="1124281"/>
                </a:lnTo>
                <a:cubicBezTo>
                  <a:pt x="63045" y="407474"/>
                  <a:pt x="625421" y="36753"/>
                  <a:pt x="1198846" y="2601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4" name="圖片版面配置區 21">
            <a:extLst>
              <a:ext uri="{FF2B5EF4-FFF2-40B4-BE49-F238E27FC236}">
                <a16:creationId xmlns:a16="http://schemas.microsoft.com/office/drawing/2014/main" id="{600A4B14-34BC-40B7-AE23-36D26E3DD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80" y="2394767"/>
            <a:ext cx="2537595" cy="3852534"/>
          </a:xfrm>
          <a:custGeom>
            <a:avLst/>
            <a:gdLst>
              <a:gd name="connsiteX0" fmla="*/ 1248117 w 2537595"/>
              <a:gd name="connsiteY0" fmla="*/ 192 h 3852534"/>
              <a:gd name="connsiteX1" fmla="*/ 2467601 w 2537595"/>
              <a:gd name="connsiteY1" fmla="*/ 789077 h 3852534"/>
              <a:gd name="connsiteX2" fmla="*/ 2521797 w 2537595"/>
              <a:gd name="connsiteY2" fmla="*/ 1443007 h 3852534"/>
              <a:gd name="connsiteX3" fmla="*/ 2537430 w 2537595"/>
              <a:gd name="connsiteY3" fmla="*/ 2580278 h 3852534"/>
              <a:gd name="connsiteX4" fmla="*/ 63720 w 2537595"/>
              <a:gd name="connsiteY4" fmla="*/ 2821948 h 3852534"/>
              <a:gd name="connsiteX5" fmla="*/ 375605 w 2537595"/>
              <a:gd name="connsiteY5" fmla="*/ 270197 h 3852534"/>
              <a:gd name="connsiteX6" fmla="*/ 1248117 w 2537595"/>
              <a:gd name="connsiteY6" fmla="*/ 192 h 38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595" h="3852534">
                <a:moveTo>
                  <a:pt x="1248117" y="192"/>
                </a:moveTo>
                <a:cubicBezTo>
                  <a:pt x="1824906" y="-7790"/>
                  <a:pt x="2433729" y="233769"/>
                  <a:pt x="2467601" y="789077"/>
                </a:cubicBezTo>
                <a:cubicBezTo>
                  <a:pt x="2521797" y="1116042"/>
                  <a:pt x="2521797" y="1165798"/>
                  <a:pt x="2521797" y="1443007"/>
                </a:cubicBezTo>
                <a:cubicBezTo>
                  <a:pt x="2521797" y="1926347"/>
                  <a:pt x="2537430" y="2139586"/>
                  <a:pt x="2537430" y="2580278"/>
                </a:cubicBezTo>
                <a:cubicBezTo>
                  <a:pt x="2560619" y="4207997"/>
                  <a:pt x="141105" y="4257753"/>
                  <a:pt x="63720" y="2821948"/>
                </a:cubicBezTo>
                <a:cubicBezTo>
                  <a:pt x="9264" y="1791297"/>
                  <a:pt x="-143942" y="732213"/>
                  <a:pt x="375605" y="270197"/>
                </a:cubicBezTo>
                <a:cubicBezTo>
                  <a:pt x="567504" y="99606"/>
                  <a:pt x="902044" y="4982"/>
                  <a:pt x="1248117" y="192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6" name="圖片版面配置區 24">
            <a:extLst>
              <a:ext uri="{FF2B5EF4-FFF2-40B4-BE49-F238E27FC236}">
                <a16:creationId xmlns:a16="http://schemas.microsoft.com/office/drawing/2014/main" id="{CC868421-4755-4591-B5D2-7F4ED1E8FD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0649" y="2362200"/>
            <a:ext cx="2533234" cy="3916940"/>
          </a:xfrm>
          <a:custGeom>
            <a:avLst/>
            <a:gdLst>
              <a:gd name="connsiteX0" fmla="*/ 1264893 w 2533234"/>
              <a:gd name="connsiteY0" fmla="*/ 0 h 3916940"/>
              <a:gd name="connsiteX1" fmla="*/ 2234903 w 2533234"/>
              <a:gd name="connsiteY1" fmla="*/ 277243 h 3916940"/>
              <a:gd name="connsiteX2" fmla="*/ 2529786 w 2533234"/>
              <a:gd name="connsiteY2" fmla="*/ 1037883 h 3916940"/>
              <a:gd name="connsiteX3" fmla="*/ 2529786 w 2533234"/>
              <a:gd name="connsiteY3" fmla="*/ 2694229 h 3916940"/>
              <a:gd name="connsiteX4" fmla="*/ 2281463 w 2533234"/>
              <a:gd name="connsiteY4" fmla="*/ 3604154 h 3916940"/>
              <a:gd name="connsiteX5" fmla="*/ 1202812 w 2533234"/>
              <a:gd name="connsiteY5" fmla="*/ 3916940 h 3916940"/>
              <a:gd name="connsiteX6" fmla="*/ 318163 w 2533234"/>
              <a:gd name="connsiteY6" fmla="*/ 3625480 h 3916940"/>
              <a:gd name="connsiteX7" fmla="*/ 0 w 2533234"/>
              <a:gd name="connsiteY7" fmla="*/ 2687120 h 3916940"/>
              <a:gd name="connsiteX8" fmla="*/ 46561 w 2533234"/>
              <a:gd name="connsiteY8" fmla="*/ 1037883 h 3916940"/>
              <a:gd name="connsiteX9" fmla="*/ 419044 w 2533234"/>
              <a:gd name="connsiteY9" fmla="*/ 312787 h 3916940"/>
              <a:gd name="connsiteX10" fmla="*/ 1264893 w 2533234"/>
              <a:gd name="connsiteY10" fmla="*/ 0 h 391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4" h="3916940">
                <a:moveTo>
                  <a:pt x="1264893" y="0"/>
                </a:moveTo>
                <a:cubicBezTo>
                  <a:pt x="1738258" y="0"/>
                  <a:pt x="2134022" y="206155"/>
                  <a:pt x="2234903" y="277243"/>
                </a:cubicBezTo>
                <a:cubicBezTo>
                  <a:pt x="2335784" y="348331"/>
                  <a:pt x="2529786" y="675335"/>
                  <a:pt x="2529786" y="1037883"/>
                </a:cubicBezTo>
                <a:cubicBezTo>
                  <a:pt x="2529786" y="1251146"/>
                  <a:pt x="2537546" y="2438313"/>
                  <a:pt x="2529786" y="2694229"/>
                </a:cubicBezTo>
                <a:cubicBezTo>
                  <a:pt x="2522026" y="2943037"/>
                  <a:pt x="2436665" y="3454869"/>
                  <a:pt x="2281463" y="3604154"/>
                </a:cubicBezTo>
                <a:cubicBezTo>
                  <a:pt x="2040901" y="3817417"/>
                  <a:pt x="1761538" y="3916940"/>
                  <a:pt x="1202812" y="3916940"/>
                </a:cubicBezTo>
                <a:cubicBezTo>
                  <a:pt x="970010" y="3916940"/>
                  <a:pt x="550966" y="3838744"/>
                  <a:pt x="318163" y="3625480"/>
                </a:cubicBezTo>
                <a:cubicBezTo>
                  <a:pt x="77601" y="3405108"/>
                  <a:pt x="0" y="3049668"/>
                  <a:pt x="0" y="2687120"/>
                </a:cubicBezTo>
                <a:cubicBezTo>
                  <a:pt x="0" y="2537836"/>
                  <a:pt x="31040" y="1158732"/>
                  <a:pt x="46561" y="1037883"/>
                </a:cubicBezTo>
                <a:cubicBezTo>
                  <a:pt x="62081" y="917033"/>
                  <a:pt x="178482" y="462071"/>
                  <a:pt x="419044" y="312787"/>
                </a:cubicBezTo>
                <a:cubicBezTo>
                  <a:pt x="574246" y="170611"/>
                  <a:pt x="946730" y="0"/>
                  <a:pt x="1264893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741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25D3F068-AC03-4FD0-8144-B8954B6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87B6C63E-66B4-4FDA-AF8E-9086661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3449E5A-98CB-4721-94D7-6D73798F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>
            <a:extLst>
              <a:ext uri="{FF2B5EF4-FFF2-40B4-BE49-F238E27FC236}">
                <a16:creationId xmlns:a16="http://schemas.microsoft.com/office/drawing/2014/main" id="{A96360A5-9714-4EE0-A320-10F82AB34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41003" cy="6858000"/>
          </a:xfrm>
          <a:custGeom>
            <a:avLst/>
            <a:gdLst>
              <a:gd name="connsiteX0" fmla="*/ 0 w 3041003"/>
              <a:gd name="connsiteY0" fmla="*/ 0 h 6858000"/>
              <a:gd name="connsiteX1" fmla="*/ 3004565 w 3041003"/>
              <a:gd name="connsiteY1" fmla="*/ 0 h 6858000"/>
              <a:gd name="connsiteX2" fmla="*/ 3004599 w 3041003"/>
              <a:gd name="connsiteY2" fmla="*/ 3068 h 6858000"/>
              <a:gd name="connsiteX3" fmla="*/ 3023912 w 3041003"/>
              <a:gd name="connsiteY3" fmla="*/ 3857732 h 6858000"/>
              <a:gd name="connsiteX4" fmla="*/ 3016282 w 3041003"/>
              <a:gd name="connsiteY4" fmla="*/ 6617070 h 6858000"/>
              <a:gd name="connsiteX5" fmla="*/ 3011292 w 3041003"/>
              <a:gd name="connsiteY5" fmla="*/ 6858000 h 6858000"/>
              <a:gd name="connsiteX6" fmla="*/ 0 w 304100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1003" h="6858000">
                <a:moveTo>
                  <a:pt x="0" y="0"/>
                </a:moveTo>
                <a:lnTo>
                  <a:pt x="3004565" y="0"/>
                </a:lnTo>
                <a:lnTo>
                  <a:pt x="3004599" y="3068"/>
                </a:lnTo>
                <a:cubicBezTo>
                  <a:pt x="3015328" y="1163957"/>
                  <a:pt x="2989577" y="3242012"/>
                  <a:pt x="3023912" y="3857732"/>
                </a:cubicBezTo>
                <a:cubicBezTo>
                  <a:pt x="3054432" y="4268212"/>
                  <a:pt x="3039172" y="5465446"/>
                  <a:pt x="3016282" y="6617070"/>
                </a:cubicBezTo>
                <a:lnTo>
                  <a:pt x="30112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7" name="圖片版面配置區 16">
            <a:extLst>
              <a:ext uri="{FF2B5EF4-FFF2-40B4-BE49-F238E27FC236}">
                <a16:creationId xmlns:a16="http://schemas.microsoft.com/office/drawing/2014/main" id="{CE2E8E06-C7CD-4226-8715-6BF6CBD89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6132" y="0"/>
            <a:ext cx="3055868" cy="3427200"/>
          </a:xfrm>
          <a:custGeom>
            <a:avLst/>
            <a:gdLst>
              <a:gd name="connsiteX0" fmla="*/ 35989 w 3055868"/>
              <a:gd name="connsiteY0" fmla="*/ 0 h 3427200"/>
              <a:gd name="connsiteX1" fmla="*/ 3055868 w 3055868"/>
              <a:gd name="connsiteY1" fmla="*/ 0 h 3427200"/>
              <a:gd name="connsiteX2" fmla="*/ 3055868 w 3055868"/>
              <a:gd name="connsiteY2" fmla="*/ 3427200 h 3427200"/>
              <a:gd name="connsiteX3" fmla="*/ 0 w 3055868"/>
              <a:gd name="connsiteY3" fmla="*/ 3427200 h 3427200"/>
              <a:gd name="connsiteX4" fmla="*/ 1407 w 3055868"/>
              <a:gd name="connsiteY4" fmla="*/ 3146458 h 3427200"/>
              <a:gd name="connsiteX5" fmla="*/ 31957 w 3055868"/>
              <a:gd name="connsiteY5" fmla="*/ 330644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5868" h="3427200">
                <a:moveTo>
                  <a:pt x="35989" y="0"/>
                </a:moveTo>
                <a:lnTo>
                  <a:pt x="3055868" y="0"/>
                </a:lnTo>
                <a:lnTo>
                  <a:pt x="3055868" y="3427200"/>
                </a:lnTo>
                <a:lnTo>
                  <a:pt x="0" y="3427200"/>
                </a:lnTo>
                <a:lnTo>
                  <a:pt x="1407" y="3146458"/>
                </a:lnTo>
                <a:cubicBezTo>
                  <a:pt x="8113" y="2169252"/>
                  <a:pt x="31957" y="1119298"/>
                  <a:pt x="31957" y="330644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圖片版面配置區 19">
            <a:extLst>
              <a:ext uri="{FF2B5EF4-FFF2-40B4-BE49-F238E27FC236}">
                <a16:creationId xmlns:a16="http://schemas.microsoft.com/office/drawing/2014/main" id="{B51DF243-889E-4FCC-A523-9210891E8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805" y="3427200"/>
            <a:ext cx="3056197" cy="3430800"/>
          </a:xfrm>
          <a:custGeom>
            <a:avLst/>
            <a:gdLst>
              <a:gd name="connsiteX0" fmla="*/ 329 w 3056197"/>
              <a:gd name="connsiteY0" fmla="*/ 0 h 3430800"/>
              <a:gd name="connsiteX1" fmla="*/ 3056197 w 3056197"/>
              <a:gd name="connsiteY1" fmla="*/ 0 h 3430800"/>
              <a:gd name="connsiteX2" fmla="*/ 3056197 w 3056197"/>
              <a:gd name="connsiteY2" fmla="*/ 3430800 h 3430800"/>
              <a:gd name="connsiteX3" fmla="*/ 61648 w 3056197"/>
              <a:gd name="connsiteY3" fmla="*/ 3430800 h 3430800"/>
              <a:gd name="connsiteX4" fmla="*/ 60421 w 3056197"/>
              <a:gd name="connsiteY4" fmla="*/ 3239041 h 3430800"/>
              <a:gd name="connsiteX5" fmla="*/ 17026 w 3056197"/>
              <a:gd name="connsiteY5" fmla="*/ 1327506 h 3430800"/>
              <a:gd name="connsiteX6" fmla="*/ 279 w 3056197"/>
              <a:gd name="connsiteY6" fmla="*/ 9904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197" h="3430800">
                <a:moveTo>
                  <a:pt x="329" y="0"/>
                </a:moveTo>
                <a:lnTo>
                  <a:pt x="3056197" y="0"/>
                </a:lnTo>
                <a:lnTo>
                  <a:pt x="3056197" y="3430800"/>
                </a:lnTo>
                <a:lnTo>
                  <a:pt x="61648" y="3430800"/>
                </a:lnTo>
                <a:lnTo>
                  <a:pt x="60421" y="3239041"/>
                </a:lnTo>
                <a:cubicBezTo>
                  <a:pt x="56129" y="2709076"/>
                  <a:pt x="43731" y="2080053"/>
                  <a:pt x="17026" y="1327506"/>
                </a:cubicBezTo>
                <a:cubicBezTo>
                  <a:pt x="2720" y="942681"/>
                  <a:pt x="-1155" y="489561"/>
                  <a:pt x="279" y="9904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C69363A-2FE6-41E4-87FC-2DF83F09C0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6EC0CFB-E38B-4B8A-9606-C158F91CCD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665C2B-0DA5-431D-9503-3BFFB288C5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363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229378-76E3-4346-B854-00A737D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833739" cy="1477328"/>
          </a:xfrm>
        </p:spPr>
        <p:txBody>
          <a:bodyPr rtlCol="0" anchor="ctr"/>
          <a:lstStyle/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99F96B64-408E-4B4D-A5D3-7186AABF8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2541599"/>
            <a:ext cx="4981575" cy="3557359"/>
          </a:xfrm>
        </p:spPr>
        <p:txBody>
          <a:bodyPr rtlCol="0"/>
          <a:lstStyle>
            <a:lvl1pPr marL="0" indent="0">
              <a:buNone/>
              <a:defRPr lang="zh-TW" sz="20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1">
            <a:extLst>
              <a:ext uri="{FF2B5EF4-FFF2-40B4-BE49-F238E27FC236}">
                <a16:creationId xmlns:a16="http://schemas.microsoft.com/office/drawing/2014/main" id="{CB2113D8-516C-44EB-BC6F-C95BD93979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0065" y="6138000"/>
            <a:ext cx="2130425" cy="720000"/>
          </a:xfrm>
        </p:spPr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14" name="圖片版面配置區 13">
            <a:extLst>
              <a:ext uri="{FF2B5EF4-FFF2-40B4-BE49-F238E27FC236}">
                <a16:creationId xmlns:a16="http://schemas.microsoft.com/office/drawing/2014/main" id="{30BC406A-6205-4C7C-BF28-773738799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7399" y="0"/>
            <a:ext cx="5064603" cy="2286000"/>
          </a:xfrm>
          <a:custGeom>
            <a:avLst/>
            <a:gdLst>
              <a:gd name="connsiteX0" fmla="*/ 0 w 5064603"/>
              <a:gd name="connsiteY0" fmla="*/ 0 h 2286000"/>
              <a:gd name="connsiteX1" fmla="*/ 5064603 w 5064603"/>
              <a:gd name="connsiteY1" fmla="*/ 0 h 2286000"/>
              <a:gd name="connsiteX2" fmla="*/ 5064603 w 5064603"/>
              <a:gd name="connsiteY2" fmla="*/ 2286000 h 2286000"/>
              <a:gd name="connsiteX3" fmla="*/ 763670 w 5064603"/>
              <a:gd name="connsiteY3" fmla="*/ 2286000 h 2286000"/>
              <a:gd name="connsiteX4" fmla="*/ 761866 w 5064603"/>
              <a:gd name="connsiteY4" fmla="*/ 2261963 h 2286000"/>
              <a:gd name="connsiteX5" fmla="*/ 174723 w 5064603"/>
              <a:gd name="connsiteY5" fmla="*/ 27945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9F6DACD3-0A0E-4203-948F-CB45AA6A9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9581" y="2286000"/>
            <a:ext cx="4462420" cy="2286000"/>
          </a:xfrm>
          <a:custGeom>
            <a:avLst/>
            <a:gdLst>
              <a:gd name="connsiteX0" fmla="*/ 161487 w 4462420"/>
              <a:gd name="connsiteY0" fmla="*/ 0 h 2286000"/>
              <a:gd name="connsiteX1" fmla="*/ 4462420 w 4462420"/>
              <a:gd name="connsiteY1" fmla="*/ 0 h 2286000"/>
              <a:gd name="connsiteX2" fmla="*/ 4462420 w 4462420"/>
              <a:gd name="connsiteY2" fmla="*/ 2286000 h 2286000"/>
              <a:gd name="connsiteX3" fmla="*/ 0 w 4462420"/>
              <a:gd name="connsiteY3" fmla="*/ 2286000 h 2286000"/>
              <a:gd name="connsiteX4" fmla="*/ 17047 w 4462420"/>
              <a:gd name="connsiteY4" fmla="*/ 2229619 h 2286000"/>
              <a:gd name="connsiteX5" fmla="*/ 198826 w 4462420"/>
              <a:gd name="connsiteY5" fmla="*/ 775922 h 2286000"/>
              <a:gd name="connsiteX6" fmla="*/ 189040 w 4462420"/>
              <a:gd name="connsiteY6" fmla="*/ 36724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5" name="圖片版面配置區 24">
            <a:extLst>
              <a:ext uri="{FF2B5EF4-FFF2-40B4-BE49-F238E27FC236}">
                <a16:creationId xmlns:a16="http://schemas.microsoft.com/office/drawing/2014/main" id="{2B9DECF3-60B9-433F-B8F8-5B4E0E53F4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9067" y="4572000"/>
            <a:ext cx="5662935" cy="2286000"/>
          </a:xfrm>
          <a:custGeom>
            <a:avLst/>
            <a:gdLst>
              <a:gd name="connsiteX0" fmla="*/ 1200515 w 5662935"/>
              <a:gd name="connsiteY0" fmla="*/ 0 h 2286000"/>
              <a:gd name="connsiteX1" fmla="*/ 5662935 w 5662935"/>
              <a:gd name="connsiteY1" fmla="*/ 0 h 2286000"/>
              <a:gd name="connsiteX2" fmla="*/ 5662935 w 5662935"/>
              <a:gd name="connsiteY2" fmla="*/ 2286000 h 2286000"/>
              <a:gd name="connsiteX3" fmla="*/ 0 w 5662935"/>
              <a:gd name="connsiteY3" fmla="*/ 2286000 h 2286000"/>
              <a:gd name="connsiteX4" fmla="*/ 78957 w 5662935"/>
              <a:gd name="connsiteY4" fmla="*/ 2205438 h 2286000"/>
              <a:gd name="connsiteX5" fmla="*/ 672225 w 5662935"/>
              <a:gd name="connsiteY5" fmla="*/ 1397316 h 2286000"/>
              <a:gd name="connsiteX6" fmla="*/ 1102530 w 5662935"/>
              <a:gd name="connsiteY6" fmla="*/ 32407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54D1CFDE-CA21-4CFE-AE63-608D62DB6C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29739" y="6138000"/>
            <a:ext cx="2130424" cy="720000"/>
          </a:xfrm>
        </p:spPr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8559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3E4BF6-62EC-4B2B-B3B7-8E13071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6890"/>
            <a:ext cx="3927727" cy="1477328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3078E0F3-1044-4DB5-AE58-9212CD6C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7727" y="616890"/>
            <a:ext cx="6812436" cy="1477328"/>
          </a:xfrm>
        </p:spPr>
        <p:txBody>
          <a:bodyPr rtlCol="0"/>
          <a:lstStyle>
            <a:lvl1pPr marL="0" indent="0">
              <a:buNone/>
              <a:defRPr lang="zh-TW" sz="16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 useBgFill="1">
        <p:nvSpPr>
          <p:cNvPr id="13" name="手繪多邊形：圖案 12">
            <a:extLst>
              <a:ext uri="{FF2B5EF4-FFF2-40B4-BE49-F238E27FC236}">
                <a16:creationId xmlns:a16="http://schemas.microsoft.com/office/drawing/2014/main" id="{63A0AF3C-A897-4840-99F4-77D234B0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4524645" y="-809352"/>
            <a:ext cx="3142706" cy="12192000"/>
          </a:xfrm>
          <a:custGeom>
            <a:avLst/>
            <a:gdLst>
              <a:gd name="connsiteX0" fmla="*/ 0 w 3142706"/>
              <a:gd name="connsiteY0" fmla="*/ 4431100 h 12192000"/>
              <a:gd name="connsiteX1" fmla="*/ 1979 w 3142706"/>
              <a:gd name="connsiteY1" fmla="*/ 4546418 h 12192000"/>
              <a:gd name="connsiteX2" fmla="*/ 80130 w 3142706"/>
              <a:gd name="connsiteY2" fmla="*/ 4516573 h 12192000"/>
              <a:gd name="connsiteX3" fmla="*/ 585514 w 3142706"/>
              <a:gd name="connsiteY3" fmla="*/ 4383259 h 12192000"/>
              <a:gd name="connsiteX4" fmla="*/ 1550569 w 3142706"/>
              <a:gd name="connsiteY4" fmla="*/ 4698133 h 12192000"/>
              <a:gd name="connsiteX5" fmla="*/ 2200712 w 3142706"/>
              <a:gd name="connsiteY5" fmla="*/ 5277095 h 12192000"/>
              <a:gd name="connsiteX6" fmla="*/ 2424198 w 3142706"/>
              <a:gd name="connsiteY6" fmla="*/ 6170932 h 12192000"/>
              <a:gd name="connsiteX7" fmla="*/ 2332772 w 3142706"/>
              <a:gd name="connsiteY7" fmla="*/ 6658479 h 12192000"/>
              <a:gd name="connsiteX8" fmla="*/ 1784214 w 3142706"/>
              <a:gd name="connsiteY8" fmla="*/ 7481214 h 12192000"/>
              <a:gd name="connsiteX9" fmla="*/ 798842 w 3142706"/>
              <a:gd name="connsiteY9" fmla="*/ 7917975 h 12192000"/>
              <a:gd name="connsiteX10" fmla="*/ 193143 w 3142706"/>
              <a:gd name="connsiteY10" fmla="*/ 7797358 h 12192000"/>
              <a:gd name="connsiteX11" fmla="*/ 181439 w 3142706"/>
              <a:gd name="connsiteY11" fmla="*/ 7792629 h 12192000"/>
              <a:gd name="connsiteX12" fmla="*/ 181439 w 3142706"/>
              <a:gd name="connsiteY12" fmla="*/ 8305457 h 12192000"/>
              <a:gd name="connsiteX13" fmla="*/ 181439 w 3142706"/>
              <a:gd name="connsiteY13" fmla="*/ 8378263 h 12192000"/>
              <a:gd name="connsiteX14" fmla="*/ 255752 w 3142706"/>
              <a:gd name="connsiteY14" fmla="*/ 8360872 h 12192000"/>
              <a:gd name="connsiteX15" fmla="*/ 785021 w 3142706"/>
              <a:gd name="connsiteY15" fmla="*/ 8298478 h 12192000"/>
              <a:gd name="connsiteX16" fmla="*/ 1532042 w 3142706"/>
              <a:gd name="connsiteY16" fmla="*/ 8485311 h 12192000"/>
              <a:gd name="connsiteX17" fmla="*/ 2133781 w 3142706"/>
              <a:gd name="connsiteY17" fmla="*/ 9045463 h 12192000"/>
              <a:gd name="connsiteX18" fmla="*/ 2351877 w 3142706"/>
              <a:gd name="connsiteY18" fmla="*/ 9543220 h 12192000"/>
              <a:gd name="connsiteX19" fmla="*/ 2414043 w 3142706"/>
              <a:gd name="connsiteY19" fmla="*/ 10165766 h 12192000"/>
              <a:gd name="connsiteX20" fmla="*/ 2196291 w 3142706"/>
              <a:gd name="connsiteY20" fmla="*/ 10881728 h 12192000"/>
              <a:gd name="connsiteX21" fmla="*/ 1532042 w 3142706"/>
              <a:gd name="connsiteY21" fmla="*/ 11535296 h 12192000"/>
              <a:gd name="connsiteX22" fmla="*/ 629434 w 3142706"/>
              <a:gd name="connsiteY22" fmla="*/ 11784175 h 12192000"/>
              <a:gd name="connsiteX23" fmla="*/ 216855 w 3142706"/>
              <a:gd name="connsiteY23" fmla="*/ 11737423 h 12192000"/>
              <a:gd name="connsiteX24" fmla="*/ 181439 w 3142706"/>
              <a:gd name="connsiteY24" fmla="*/ 11726632 h 12192000"/>
              <a:gd name="connsiteX25" fmla="*/ 181439 w 3142706"/>
              <a:gd name="connsiteY25" fmla="*/ 11763388 h 12192000"/>
              <a:gd name="connsiteX26" fmla="*/ 181439 w 3142706"/>
              <a:gd name="connsiteY26" fmla="*/ 12180928 h 12192000"/>
              <a:gd name="connsiteX27" fmla="*/ 184001 w 3142706"/>
              <a:gd name="connsiteY27" fmla="*/ 12192000 h 12192000"/>
              <a:gd name="connsiteX28" fmla="*/ 3142705 w 3142706"/>
              <a:gd name="connsiteY28" fmla="*/ 12191999 h 12192000"/>
              <a:gd name="connsiteX29" fmla="*/ 3142706 w 3142706"/>
              <a:gd name="connsiteY29" fmla="*/ 0 h 12192000"/>
              <a:gd name="connsiteX30" fmla="*/ 155370 w 3142706"/>
              <a:gd name="connsiteY30" fmla="*/ 0 h 12192000"/>
              <a:gd name="connsiteX31" fmla="*/ 146351 w 3142706"/>
              <a:gd name="connsiteY31" fmla="*/ 177371 h 12192000"/>
              <a:gd name="connsiteX32" fmla="*/ 123859 w 3142706"/>
              <a:gd name="connsiteY32" fmla="*/ 599846 h 12192000"/>
              <a:gd name="connsiteX33" fmla="*/ 123365 w 3142706"/>
              <a:gd name="connsiteY33" fmla="*/ 609102 h 12192000"/>
              <a:gd name="connsiteX34" fmla="*/ 199429 w 3142706"/>
              <a:gd name="connsiteY34" fmla="*/ 579094 h 12192000"/>
              <a:gd name="connsiteX35" fmla="*/ 768238 w 3142706"/>
              <a:gd name="connsiteY35" fmla="*/ 518113 h 12192000"/>
              <a:gd name="connsiteX36" fmla="*/ 951182 w 3142706"/>
              <a:gd name="connsiteY36" fmla="*/ 548430 h 12192000"/>
              <a:gd name="connsiteX37" fmla="*/ 1413449 w 3142706"/>
              <a:gd name="connsiteY37" fmla="*/ 706284 h 12192000"/>
              <a:gd name="connsiteX38" fmla="*/ 1794407 w 3142706"/>
              <a:gd name="connsiteY38" fmla="*/ 944634 h 12192000"/>
              <a:gd name="connsiteX39" fmla="*/ 2028169 w 3142706"/>
              <a:gd name="connsiteY39" fmla="*/ 1168348 h 12192000"/>
              <a:gd name="connsiteX40" fmla="*/ 2363216 w 3142706"/>
              <a:gd name="connsiteY40" fmla="*/ 1767707 h 12192000"/>
              <a:gd name="connsiteX41" fmla="*/ 2424197 w 3142706"/>
              <a:gd name="connsiteY41" fmla="*/ 2356960 h 12192000"/>
              <a:gd name="connsiteX42" fmla="*/ 2363217 w 3142706"/>
              <a:gd name="connsiteY42" fmla="*/ 2793935 h 12192000"/>
              <a:gd name="connsiteX43" fmla="*/ 2139619 w 3142706"/>
              <a:gd name="connsiteY43" fmla="*/ 3230561 h 12192000"/>
              <a:gd name="connsiteX44" fmla="*/ 1479338 w 3142706"/>
              <a:gd name="connsiteY44" fmla="*/ 3789498 h 12192000"/>
              <a:gd name="connsiteX45" fmla="*/ 585646 w 3142706"/>
              <a:gd name="connsiteY45" fmla="*/ 4002758 h 12192000"/>
              <a:gd name="connsiteX46" fmla="*/ 5142 w 3142706"/>
              <a:gd name="connsiteY46" fmla="*/ 3895589 h 12192000"/>
              <a:gd name="connsiteX47" fmla="*/ 1356 w 3142706"/>
              <a:gd name="connsiteY47" fmla="*/ 389371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2706" h="12192000">
                <a:moveTo>
                  <a:pt x="0" y="4431100"/>
                </a:moveTo>
                <a:lnTo>
                  <a:pt x="1979" y="4546418"/>
                </a:lnTo>
                <a:lnTo>
                  <a:pt x="80130" y="4516573"/>
                </a:lnTo>
                <a:cubicBezTo>
                  <a:pt x="323933" y="4431506"/>
                  <a:pt x="544880" y="4383259"/>
                  <a:pt x="585514" y="4383259"/>
                </a:cubicBezTo>
                <a:cubicBezTo>
                  <a:pt x="941060" y="4383259"/>
                  <a:pt x="1266132" y="4494990"/>
                  <a:pt x="1550569" y="4698133"/>
                </a:cubicBezTo>
                <a:cubicBezTo>
                  <a:pt x="1875640" y="4901278"/>
                  <a:pt x="2078810" y="5104423"/>
                  <a:pt x="2200712" y="5277095"/>
                </a:cubicBezTo>
                <a:cubicBezTo>
                  <a:pt x="2281979" y="5459926"/>
                  <a:pt x="2424198" y="5764642"/>
                  <a:pt x="2424198" y="6170932"/>
                </a:cubicBezTo>
                <a:lnTo>
                  <a:pt x="2332772" y="6658479"/>
                </a:lnTo>
                <a:cubicBezTo>
                  <a:pt x="2271821" y="6942881"/>
                  <a:pt x="2109285" y="7186655"/>
                  <a:pt x="1784214" y="7481214"/>
                </a:cubicBezTo>
                <a:cubicBezTo>
                  <a:pt x="1499777" y="7765617"/>
                  <a:pt x="1144230" y="7887503"/>
                  <a:pt x="798842" y="7917975"/>
                </a:cubicBezTo>
                <a:cubicBezTo>
                  <a:pt x="621069" y="7917975"/>
                  <a:pt x="410280" y="7872268"/>
                  <a:pt x="193143" y="7797358"/>
                </a:cubicBezTo>
                <a:lnTo>
                  <a:pt x="181439" y="7792629"/>
                </a:lnTo>
                <a:lnTo>
                  <a:pt x="181439" y="8305457"/>
                </a:lnTo>
                <a:lnTo>
                  <a:pt x="181439" y="8378263"/>
                </a:lnTo>
                <a:lnTo>
                  <a:pt x="255752" y="8360872"/>
                </a:lnTo>
                <a:cubicBezTo>
                  <a:pt x="442593" y="8298478"/>
                  <a:pt x="598179" y="8298478"/>
                  <a:pt x="785021" y="8298478"/>
                </a:cubicBezTo>
                <a:cubicBezTo>
                  <a:pt x="1034028" y="8298478"/>
                  <a:pt x="1283035" y="8360872"/>
                  <a:pt x="1532042" y="8485311"/>
                </a:cubicBezTo>
                <a:cubicBezTo>
                  <a:pt x="1749795" y="8609751"/>
                  <a:pt x="1936636" y="8796584"/>
                  <a:pt x="2133781" y="9045463"/>
                </a:cubicBezTo>
                <a:cubicBezTo>
                  <a:pt x="2227202" y="9169902"/>
                  <a:pt x="2289368" y="9325364"/>
                  <a:pt x="2351877" y="9543220"/>
                </a:cubicBezTo>
                <a:cubicBezTo>
                  <a:pt x="2382788" y="9730054"/>
                  <a:pt x="2414043" y="9947910"/>
                  <a:pt x="2414043" y="10165766"/>
                </a:cubicBezTo>
                <a:cubicBezTo>
                  <a:pt x="2414043" y="10414645"/>
                  <a:pt x="2351877" y="10632501"/>
                  <a:pt x="2196291" y="10881728"/>
                </a:cubicBezTo>
                <a:cubicBezTo>
                  <a:pt x="2030057" y="11161629"/>
                  <a:pt x="1812304" y="11410857"/>
                  <a:pt x="1532042" y="11535296"/>
                </a:cubicBezTo>
                <a:cubicBezTo>
                  <a:pt x="1251780" y="11690758"/>
                  <a:pt x="971862" y="11784175"/>
                  <a:pt x="629434" y="11784175"/>
                </a:cubicBezTo>
                <a:cubicBezTo>
                  <a:pt x="489303" y="11784175"/>
                  <a:pt x="349172" y="11768576"/>
                  <a:pt x="216855" y="11737423"/>
                </a:cubicBezTo>
                <a:lnTo>
                  <a:pt x="181439" y="11726632"/>
                </a:lnTo>
                <a:lnTo>
                  <a:pt x="181439" y="11763388"/>
                </a:lnTo>
                <a:cubicBezTo>
                  <a:pt x="181439" y="11959844"/>
                  <a:pt x="181439" y="12097696"/>
                  <a:pt x="181439" y="12180928"/>
                </a:cubicBezTo>
                <a:lnTo>
                  <a:pt x="184001" y="12192000"/>
                </a:lnTo>
                <a:lnTo>
                  <a:pt x="3142705" y="12191999"/>
                </a:lnTo>
                <a:lnTo>
                  <a:pt x="3142706" y="0"/>
                </a:lnTo>
                <a:lnTo>
                  <a:pt x="155370" y="0"/>
                </a:lnTo>
                <a:lnTo>
                  <a:pt x="146351" y="177371"/>
                </a:lnTo>
                <a:cubicBezTo>
                  <a:pt x="139453" y="310022"/>
                  <a:pt x="131856" y="451218"/>
                  <a:pt x="123859" y="599846"/>
                </a:cubicBezTo>
                <a:lnTo>
                  <a:pt x="123365" y="609102"/>
                </a:lnTo>
                <a:lnTo>
                  <a:pt x="199429" y="579094"/>
                </a:lnTo>
                <a:cubicBezTo>
                  <a:pt x="331556" y="548430"/>
                  <a:pt x="616135" y="518113"/>
                  <a:pt x="768238" y="518113"/>
                </a:cubicBezTo>
                <a:cubicBezTo>
                  <a:pt x="859710" y="518113"/>
                  <a:pt x="920692" y="548430"/>
                  <a:pt x="951182" y="548430"/>
                </a:cubicBezTo>
                <a:cubicBezTo>
                  <a:pt x="1174780" y="579094"/>
                  <a:pt x="1189851" y="614638"/>
                  <a:pt x="1413449" y="706284"/>
                </a:cubicBezTo>
                <a:cubicBezTo>
                  <a:pt x="1637047" y="797930"/>
                  <a:pt x="1702935" y="843231"/>
                  <a:pt x="1794407" y="944634"/>
                </a:cubicBezTo>
                <a:cubicBezTo>
                  <a:pt x="1885879" y="1036280"/>
                  <a:pt x="1997678" y="1097261"/>
                  <a:pt x="2028169" y="1168348"/>
                </a:cubicBezTo>
                <a:cubicBezTo>
                  <a:pt x="2149781" y="1290310"/>
                  <a:pt x="2302234" y="1513676"/>
                  <a:pt x="2363216" y="1767707"/>
                </a:cubicBezTo>
                <a:cubicBezTo>
                  <a:pt x="2393706" y="1980967"/>
                  <a:pt x="2424197" y="2194227"/>
                  <a:pt x="2424197" y="2356960"/>
                </a:cubicBezTo>
                <a:cubicBezTo>
                  <a:pt x="2424197" y="2478923"/>
                  <a:pt x="2424198" y="2631201"/>
                  <a:pt x="2363217" y="2793935"/>
                </a:cubicBezTo>
                <a:cubicBezTo>
                  <a:pt x="2332726" y="2946213"/>
                  <a:pt x="2200600" y="3098493"/>
                  <a:pt x="2139619" y="3230561"/>
                </a:cubicBezTo>
                <a:cubicBezTo>
                  <a:pt x="1977352" y="3474486"/>
                  <a:pt x="1763917" y="3657430"/>
                  <a:pt x="1479338" y="3789498"/>
                </a:cubicBezTo>
                <a:cubicBezTo>
                  <a:pt x="1205272" y="3941777"/>
                  <a:pt x="920693" y="4002758"/>
                  <a:pt x="585646" y="4002758"/>
                </a:cubicBezTo>
                <a:cubicBezTo>
                  <a:pt x="376022" y="4002758"/>
                  <a:pt x="183599" y="3968456"/>
                  <a:pt x="5142" y="3895589"/>
                </a:cubicBezTo>
                <a:lnTo>
                  <a:pt x="1356" y="389371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zh-TW" dirty="0"/>
          </a:p>
        </p:txBody>
      </p:sp>
      <p:sp>
        <p:nvSpPr>
          <p:cNvPr id="19" name="日期版面配置區 18">
            <a:extLst>
              <a:ext uri="{FF2B5EF4-FFF2-40B4-BE49-F238E27FC236}">
                <a16:creationId xmlns:a16="http://schemas.microsoft.com/office/drawing/2014/main" id="{15108176-8782-4311-86A4-A38AC2C1AA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21" name="頁尾版面配置區 20">
            <a:extLst>
              <a:ext uri="{FF2B5EF4-FFF2-40B4-BE49-F238E27FC236}">
                <a16:creationId xmlns:a16="http://schemas.microsoft.com/office/drawing/2014/main" id="{97E5EA52-4E60-4B0E-9427-12C5FC7E3F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22" name="投影片編號版面配置區 21">
            <a:extLst>
              <a:ext uri="{FF2B5EF4-FFF2-40B4-BE49-F238E27FC236}">
                <a16:creationId xmlns:a16="http://schemas.microsoft.com/office/drawing/2014/main" id="{D64F9441-F2C8-491B-965A-E5C8139FFD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5" name="圖片版面配置區 13">
            <a:extLst>
              <a:ext uri="{FF2B5EF4-FFF2-40B4-BE49-F238E27FC236}">
                <a16:creationId xmlns:a16="http://schemas.microsoft.com/office/drawing/2014/main" id="{FDA5072F-C775-4FB3-A00C-CEBFD9200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11" y="2634818"/>
            <a:ext cx="3484645" cy="3504675"/>
          </a:xfrm>
          <a:custGeom>
            <a:avLst/>
            <a:gdLst>
              <a:gd name="connsiteX0" fmla="*/ 1747550 w 3484645"/>
              <a:gd name="connsiteY0" fmla="*/ 0 h 3504675"/>
              <a:gd name="connsiteX1" fmla="*/ 2214840 w 3484645"/>
              <a:gd name="connsiteY1" fmla="*/ 60981 h 3504675"/>
              <a:gd name="connsiteX2" fmla="*/ 2672026 w 3484645"/>
              <a:gd name="connsiteY2" fmla="*/ 294743 h 3504675"/>
              <a:gd name="connsiteX3" fmla="*/ 3484645 w 3484645"/>
              <a:gd name="connsiteY3" fmla="*/ 1666123 h 3504675"/>
              <a:gd name="connsiteX4" fmla="*/ 3271385 w 3484645"/>
              <a:gd name="connsiteY4" fmla="*/ 2559815 h 3504675"/>
              <a:gd name="connsiteX5" fmla="*/ 2712448 w 3484645"/>
              <a:gd name="connsiteY5" fmla="*/ 3220096 h 3504675"/>
              <a:gd name="connsiteX6" fmla="*/ 2275822 w 3484645"/>
              <a:gd name="connsiteY6" fmla="*/ 3443694 h 3504675"/>
              <a:gd name="connsiteX7" fmla="*/ 1838847 w 3484645"/>
              <a:gd name="connsiteY7" fmla="*/ 3504675 h 3504675"/>
              <a:gd name="connsiteX8" fmla="*/ 1249594 w 3484645"/>
              <a:gd name="connsiteY8" fmla="*/ 3443694 h 3504675"/>
              <a:gd name="connsiteX9" fmla="*/ 650235 w 3484645"/>
              <a:gd name="connsiteY9" fmla="*/ 3108647 h 3504675"/>
              <a:gd name="connsiteX10" fmla="*/ 426521 w 3484645"/>
              <a:gd name="connsiteY10" fmla="*/ 2874885 h 3504675"/>
              <a:gd name="connsiteX11" fmla="*/ 188171 w 3484645"/>
              <a:gd name="connsiteY11" fmla="*/ 2493927 h 3504675"/>
              <a:gd name="connsiteX12" fmla="*/ 30317 w 3484645"/>
              <a:gd name="connsiteY12" fmla="*/ 2031660 h 3504675"/>
              <a:gd name="connsiteX13" fmla="*/ 0 w 3484645"/>
              <a:gd name="connsiteY13" fmla="*/ 1848716 h 3504675"/>
              <a:gd name="connsiteX14" fmla="*/ 60981 w 3484645"/>
              <a:gd name="connsiteY14" fmla="*/ 1279907 h 3504675"/>
              <a:gd name="connsiteX15" fmla="*/ 691005 w 3484645"/>
              <a:gd name="connsiteY15" fmla="*/ 355374 h 3504675"/>
              <a:gd name="connsiteX16" fmla="*/ 1747550 w 3484645"/>
              <a:gd name="connsiteY16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4645" h="3504675">
                <a:moveTo>
                  <a:pt x="1747550" y="0"/>
                </a:moveTo>
                <a:cubicBezTo>
                  <a:pt x="1869164" y="0"/>
                  <a:pt x="2021791" y="0"/>
                  <a:pt x="2214840" y="60981"/>
                </a:cubicBezTo>
                <a:cubicBezTo>
                  <a:pt x="2428101" y="121963"/>
                  <a:pt x="2550063" y="233762"/>
                  <a:pt x="2672026" y="294743"/>
                </a:cubicBezTo>
                <a:cubicBezTo>
                  <a:pt x="3240720" y="670444"/>
                  <a:pt x="3484645" y="1107127"/>
                  <a:pt x="3484645" y="1666123"/>
                </a:cubicBezTo>
                <a:cubicBezTo>
                  <a:pt x="3484645" y="2001170"/>
                  <a:pt x="3423664" y="2285749"/>
                  <a:pt x="3271385" y="2559815"/>
                </a:cubicBezTo>
                <a:cubicBezTo>
                  <a:pt x="3139317" y="2844394"/>
                  <a:pt x="2956373" y="3057829"/>
                  <a:pt x="2712448" y="3220096"/>
                </a:cubicBezTo>
                <a:cubicBezTo>
                  <a:pt x="2580380" y="3281077"/>
                  <a:pt x="2428101" y="3413203"/>
                  <a:pt x="2275822" y="3443694"/>
                </a:cubicBezTo>
                <a:cubicBezTo>
                  <a:pt x="2113089" y="3504675"/>
                  <a:pt x="1960810" y="3504675"/>
                  <a:pt x="1838847" y="3504675"/>
                </a:cubicBezTo>
                <a:cubicBezTo>
                  <a:pt x="1676114" y="3504675"/>
                  <a:pt x="1462854" y="3474184"/>
                  <a:pt x="1249594" y="3443694"/>
                </a:cubicBezTo>
                <a:cubicBezTo>
                  <a:pt x="995563" y="3382712"/>
                  <a:pt x="772197" y="3230259"/>
                  <a:pt x="650235" y="3108647"/>
                </a:cubicBezTo>
                <a:cubicBezTo>
                  <a:pt x="579148" y="3078156"/>
                  <a:pt x="518167" y="2966357"/>
                  <a:pt x="426521" y="2874885"/>
                </a:cubicBezTo>
                <a:cubicBezTo>
                  <a:pt x="325118" y="2783413"/>
                  <a:pt x="279817" y="2717525"/>
                  <a:pt x="188171" y="2493927"/>
                </a:cubicBezTo>
                <a:cubicBezTo>
                  <a:pt x="96525" y="2270329"/>
                  <a:pt x="60981" y="2255258"/>
                  <a:pt x="30317" y="2031660"/>
                </a:cubicBezTo>
                <a:cubicBezTo>
                  <a:pt x="30317" y="2001170"/>
                  <a:pt x="0" y="1940188"/>
                  <a:pt x="0" y="1848716"/>
                </a:cubicBezTo>
                <a:cubicBezTo>
                  <a:pt x="0" y="1696613"/>
                  <a:pt x="30317" y="1412034"/>
                  <a:pt x="60981" y="1279907"/>
                </a:cubicBezTo>
                <a:cubicBezTo>
                  <a:pt x="223366" y="843225"/>
                  <a:pt x="386099" y="599300"/>
                  <a:pt x="691005" y="355374"/>
                </a:cubicBezTo>
                <a:cubicBezTo>
                  <a:pt x="975352" y="101636"/>
                  <a:pt x="1371556" y="0"/>
                  <a:pt x="1747550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6" name="圖片版面配置區 16">
            <a:extLst>
              <a:ext uri="{FF2B5EF4-FFF2-40B4-BE49-F238E27FC236}">
                <a16:creationId xmlns:a16="http://schemas.microsoft.com/office/drawing/2014/main" id="{B4151D06-53FE-42E5-9665-965DC2C382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3257" y="2634818"/>
            <a:ext cx="3534716" cy="3504675"/>
          </a:xfrm>
          <a:custGeom>
            <a:avLst/>
            <a:gdLst>
              <a:gd name="connsiteX0" fmla="*/ 1858773 w 3534716"/>
              <a:gd name="connsiteY0" fmla="*/ 0 h 3504675"/>
              <a:gd name="connsiteX1" fmla="*/ 2488521 w 3534716"/>
              <a:gd name="connsiteY1" fmla="*/ 142219 h 3504675"/>
              <a:gd name="connsiteX2" fmla="*/ 3118270 w 3534716"/>
              <a:gd name="connsiteY2" fmla="*/ 629826 h 3504675"/>
              <a:gd name="connsiteX3" fmla="*/ 3534716 w 3534716"/>
              <a:gd name="connsiteY3" fmla="*/ 1879319 h 3504675"/>
              <a:gd name="connsiteX4" fmla="*/ 3097955 w 3534716"/>
              <a:gd name="connsiteY4" fmla="*/ 2864691 h 3504675"/>
              <a:gd name="connsiteX5" fmla="*/ 2275220 w 3534716"/>
              <a:gd name="connsiteY5" fmla="*/ 3413249 h 3504675"/>
              <a:gd name="connsiteX6" fmla="*/ 1787673 w 3534716"/>
              <a:gd name="connsiteY6" fmla="*/ 3504675 h 3504675"/>
              <a:gd name="connsiteX7" fmla="*/ 893836 w 3534716"/>
              <a:gd name="connsiteY7" fmla="*/ 3281189 h 3504675"/>
              <a:gd name="connsiteX8" fmla="*/ 314874 w 3534716"/>
              <a:gd name="connsiteY8" fmla="*/ 2631046 h 3504675"/>
              <a:gd name="connsiteX9" fmla="*/ 0 w 3534716"/>
              <a:gd name="connsiteY9" fmla="*/ 1665991 h 3504675"/>
              <a:gd name="connsiteX10" fmla="*/ 487547 w 3534716"/>
              <a:gd name="connsiteY10" fmla="*/ 518083 h 3504675"/>
              <a:gd name="connsiteX11" fmla="*/ 1533742 w 3534716"/>
              <a:gd name="connsiteY11" fmla="*/ 20317 h 3504675"/>
              <a:gd name="connsiteX12" fmla="*/ 1858773 w 3534716"/>
              <a:gd name="connsiteY12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716" h="3504675">
                <a:moveTo>
                  <a:pt x="1858773" y="0"/>
                </a:moveTo>
                <a:cubicBezTo>
                  <a:pt x="2061918" y="0"/>
                  <a:pt x="2346320" y="20317"/>
                  <a:pt x="2488521" y="142219"/>
                </a:cubicBezTo>
                <a:cubicBezTo>
                  <a:pt x="2661194" y="233645"/>
                  <a:pt x="2854182" y="365705"/>
                  <a:pt x="3118270" y="629826"/>
                </a:cubicBezTo>
                <a:cubicBezTo>
                  <a:pt x="3351886" y="1036165"/>
                  <a:pt x="3534716" y="1523772"/>
                  <a:pt x="3534716" y="1879319"/>
                </a:cubicBezTo>
                <a:cubicBezTo>
                  <a:pt x="3504244" y="2224707"/>
                  <a:pt x="3382358" y="2580254"/>
                  <a:pt x="3097955" y="2864691"/>
                </a:cubicBezTo>
                <a:cubicBezTo>
                  <a:pt x="2803396" y="3189762"/>
                  <a:pt x="2559622" y="3352298"/>
                  <a:pt x="2275220" y="3413249"/>
                </a:cubicBezTo>
                <a:lnTo>
                  <a:pt x="1787673" y="3504675"/>
                </a:lnTo>
                <a:cubicBezTo>
                  <a:pt x="1381383" y="3504675"/>
                  <a:pt x="1076667" y="3362456"/>
                  <a:pt x="893836" y="3281189"/>
                </a:cubicBezTo>
                <a:cubicBezTo>
                  <a:pt x="721164" y="3159287"/>
                  <a:pt x="518019" y="2956117"/>
                  <a:pt x="314874" y="2631046"/>
                </a:cubicBezTo>
                <a:cubicBezTo>
                  <a:pt x="111730" y="2346609"/>
                  <a:pt x="0" y="2021537"/>
                  <a:pt x="0" y="1665991"/>
                </a:cubicBezTo>
                <a:cubicBezTo>
                  <a:pt x="0" y="1584723"/>
                  <a:pt x="192988" y="782203"/>
                  <a:pt x="487547" y="518083"/>
                </a:cubicBezTo>
                <a:cubicBezTo>
                  <a:pt x="782107" y="253962"/>
                  <a:pt x="1208711" y="81268"/>
                  <a:pt x="1533742" y="20317"/>
                </a:cubicBezTo>
                <a:cubicBezTo>
                  <a:pt x="1625157" y="0"/>
                  <a:pt x="1706415" y="0"/>
                  <a:pt x="1858773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圖片版面配置區 19">
            <a:extLst>
              <a:ext uri="{FF2B5EF4-FFF2-40B4-BE49-F238E27FC236}">
                <a16:creationId xmlns:a16="http://schemas.microsoft.com/office/drawing/2014/main" id="{B327F18E-56CE-4BED-9722-43624C6726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476" y="2680058"/>
            <a:ext cx="3485697" cy="3449280"/>
          </a:xfrm>
          <a:custGeom>
            <a:avLst/>
            <a:gdLst>
              <a:gd name="connsiteX0" fmla="*/ 1780826 w 3485697"/>
              <a:gd name="connsiteY0" fmla="*/ 4 h 3449280"/>
              <a:gd name="connsiteX1" fmla="*/ 2262915 w 3485697"/>
              <a:gd name="connsiteY1" fmla="*/ 85106 h 3449280"/>
              <a:gd name="connsiteX2" fmla="*/ 2822020 w 3485697"/>
              <a:gd name="connsiteY2" fmla="*/ 309385 h 3449280"/>
              <a:gd name="connsiteX3" fmla="*/ 3298864 w 3485697"/>
              <a:gd name="connsiteY3" fmla="*/ 886395 h 3449280"/>
              <a:gd name="connsiteX4" fmla="*/ 3485697 w 3485697"/>
              <a:gd name="connsiteY4" fmla="*/ 1664671 h 3449280"/>
              <a:gd name="connsiteX5" fmla="*/ 3236818 w 3485697"/>
              <a:gd name="connsiteY5" fmla="*/ 2567279 h 3449280"/>
              <a:gd name="connsiteX6" fmla="*/ 2583250 w 3485697"/>
              <a:gd name="connsiteY6" fmla="*/ 3231528 h 3449280"/>
              <a:gd name="connsiteX7" fmla="*/ 1867288 w 3485697"/>
              <a:gd name="connsiteY7" fmla="*/ 3449280 h 3449280"/>
              <a:gd name="connsiteX8" fmla="*/ 1244742 w 3485697"/>
              <a:gd name="connsiteY8" fmla="*/ 3387114 h 3449280"/>
              <a:gd name="connsiteX9" fmla="*/ 746985 w 3485697"/>
              <a:gd name="connsiteY9" fmla="*/ 3169018 h 3449280"/>
              <a:gd name="connsiteX10" fmla="*/ 186833 w 3485697"/>
              <a:gd name="connsiteY10" fmla="*/ 2567279 h 3449280"/>
              <a:gd name="connsiteX11" fmla="*/ 0 w 3485697"/>
              <a:gd name="connsiteY11" fmla="*/ 1820258 h 3449280"/>
              <a:gd name="connsiteX12" fmla="*/ 62394 w 3485697"/>
              <a:gd name="connsiteY12" fmla="*/ 1290989 h 3449280"/>
              <a:gd name="connsiteX13" fmla="*/ 622545 w 3485697"/>
              <a:gd name="connsiteY13" fmla="*/ 325871 h 3449280"/>
              <a:gd name="connsiteX14" fmla="*/ 1585992 w 3485697"/>
              <a:gd name="connsiteY14" fmla="*/ 14697 h 3449280"/>
              <a:gd name="connsiteX15" fmla="*/ 1780826 w 3485697"/>
              <a:gd name="connsiteY15" fmla="*/ 4 h 3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5697" h="3449280">
                <a:moveTo>
                  <a:pt x="1780826" y="4"/>
                </a:moveTo>
                <a:cubicBezTo>
                  <a:pt x="1965933" y="-415"/>
                  <a:pt x="2123051" y="38482"/>
                  <a:pt x="2262915" y="85106"/>
                </a:cubicBezTo>
                <a:cubicBezTo>
                  <a:pt x="2449748" y="116361"/>
                  <a:pt x="2666210" y="247219"/>
                  <a:pt x="2822020" y="309385"/>
                </a:cubicBezTo>
                <a:cubicBezTo>
                  <a:pt x="3101922" y="496226"/>
                  <a:pt x="3205447" y="668299"/>
                  <a:pt x="3298864" y="886395"/>
                </a:cubicBezTo>
                <a:cubicBezTo>
                  <a:pt x="3423303" y="1104147"/>
                  <a:pt x="3485697" y="1384409"/>
                  <a:pt x="3485697" y="1664671"/>
                </a:cubicBezTo>
                <a:cubicBezTo>
                  <a:pt x="3485697" y="2007099"/>
                  <a:pt x="3392280" y="2287017"/>
                  <a:pt x="3236818" y="2567279"/>
                </a:cubicBezTo>
                <a:cubicBezTo>
                  <a:pt x="3112379" y="2847541"/>
                  <a:pt x="2863151" y="3065294"/>
                  <a:pt x="2583250" y="3231528"/>
                </a:cubicBezTo>
                <a:cubicBezTo>
                  <a:pt x="2334023" y="3387114"/>
                  <a:pt x="2116167" y="3449280"/>
                  <a:pt x="1867288" y="3449280"/>
                </a:cubicBezTo>
                <a:cubicBezTo>
                  <a:pt x="1649432" y="3449280"/>
                  <a:pt x="1431576" y="3418025"/>
                  <a:pt x="1244742" y="3387114"/>
                </a:cubicBezTo>
                <a:cubicBezTo>
                  <a:pt x="1026886" y="3324605"/>
                  <a:pt x="871424" y="3262439"/>
                  <a:pt x="746985" y="3169018"/>
                </a:cubicBezTo>
                <a:cubicBezTo>
                  <a:pt x="498106" y="2971873"/>
                  <a:pt x="311273" y="2785032"/>
                  <a:pt x="186833" y="2567279"/>
                </a:cubicBezTo>
                <a:cubicBezTo>
                  <a:pt x="62394" y="2318272"/>
                  <a:pt x="0" y="2069265"/>
                  <a:pt x="0" y="1820258"/>
                </a:cubicBezTo>
                <a:cubicBezTo>
                  <a:pt x="0" y="1633416"/>
                  <a:pt x="0" y="1477830"/>
                  <a:pt x="62394" y="1290989"/>
                </a:cubicBezTo>
                <a:cubicBezTo>
                  <a:pt x="155462" y="823885"/>
                  <a:pt x="342295" y="512712"/>
                  <a:pt x="622545" y="325871"/>
                </a:cubicBezTo>
                <a:cubicBezTo>
                  <a:pt x="902447" y="108118"/>
                  <a:pt x="1312713" y="54882"/>
                  <a:pt x="1585992" y="14697"/>
                </a:cubicBezTo>
                <a:cubicBezTo>
                  <a:pt x="1654312" y="4651"/>
                  <a:pt x="1719124" y="143"/>
                  <a:pt x="1780826" y="4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1448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262235CD-026E-4B65-A804-8C877A0C4F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2370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94649 w 12192000"/>
              <a:gd name="connsiteY3" fmla="*/ 6858000 h 6858000"/>
              <a:gd name="connsiteX4" fmla="*/ 4543103 w 12192000"/>
              <a:gd name="connsiteY4" fmla="*/ 6794309 h 6858000"/>
              <a:gd name="connsiteX5" fmla="*/ 5784508 w 12192000"/>
              <a:gd name="connsiteY5" fmla="*/ 6102159 h 6858000"/>
              <a:gd name="connsiteX6" fmla="*/ 7044313 w 12192000"/>
              <a:gd name="connsiteY6" fmla="*/ 3583629 h 6858000"/>
              <a:gd name="connsiteX7" fmla="*/ 6748215 w 12192000"/>
              <a:gd name="connsiteY7" fmla="*/ 1870260 h 6858000"/>
              <a:gd name="connsiteX8" fmla="*/ 5569893 w 12192000"/>
              <a:gd name="connsiteY8" fmla="*/ 265913 h 6858000"/>
              <a:gd name="connsiteX9" fmla="*/ 5336837 w 12192000"/>
              <a:gd name="connsiteY9" fmla="*/ 117758 h 6858000"/>
              <a:gd name="connsiteX10" fmla="*/ 0 w 12192000"/>
              <a:gd name="connsiteY10" fmla="*/ 0 h 6858000"/>
              <a:gd name="connsiteX11" fmla="*/ 1478233 w 12192000"/>
              <a:gd name="connsiteY11" fmla="*/ 0 h 6858000"/>
              <a:gd name="connsiteX12" fmla="*/ 1376868 w 12192000"/>
              <a:gd name="connsiteY12" fmla="*/ 53544 h 6858000"/>
              <a:gd name="connsiteX13" fmla="*/ 763225 w 12192000"/>
              <a:gd name="connsiteY13" fmla="*/ 435512 h 6858000"/>
              <a:gd name="connsiteX14" fmla="*/ 3659 w 12192000"/>
              <a:gd name="connsiteY14" fmla="*/ 1575960 h 6858000"/>
              <a:gd name="connsiteX15" fmla="*/ 1 w 12192000"/>
              <a:gd name="connsiteY15" fmla="*/ 1586010 h 6858000"/>
              <a:gd name="connsiteX16" fmla="*/ 1 w 12192000"/>
              <a:gd name="connsiteY16" fmla="*/ 4992019 h 6858000"/>
              <a:gd name="connsiteX17" fmla="*/ 43793 w 12192000"/>
              <a:gd name="connsiteY17" fmla="*/ 5068808 h 6858000"/>
              <a:gd name="connsiteX18" fmla="*/ 508319 w 12192000"/>
              <a:gd name="connsiteY18" fmla="*/ 5721038 h 6858000"/>
              <a:gd name="connsiteX19" fmla="*/ 1561497 w 12192000"/>
              <a:gd name="connsiteY19" fmla="*/ 6516913 h 6858000"/>
              <a:gd name="connsiteX20" fmla="*/ 2199909 w 12192000"/>
              <a:gd name="connsiteY20" fmla="*/ 6808527 h 6858000"/>
              <a:gd name="connsiteX21" fmla="*/ 2401902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512370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94649" y="6858000"/>
                </a:lnTo>
                <a:lnTo>
                  <a:pt x="4543103" y="6794309"/>
                </a:lnTo>
                <a:cubicBezTo>
                  <a:pt x="5014473" y="6649034"/>
                  <a:pt x="5429526" y="6399659"/>
                  <a:pt x="5784508" y="6102159"/>
                </a:cubicBezTo>
                <a:cubicBezTo>
                  <a:pt x="6353535" y="5625104"/>
                  <a:pt x="6883605" y="4288680"/>
                  <a:pt x="7044313" y="3583629"/>
                </a:cubicBezTo>
                <a:cubicBezTo>
                  <a:pt x="7205014" y="2877517"/>
                  <a:pt x="6993682" y="2422592"/>
                  <a:pt x="6748215" y="1870260"/>
                </a:cubicBezTo>
                <a:cubicBezTo>
                  <a:pt x="6502213" y="1317394"/>
                  <a:pt x="5738966" y="373824"/>
                  <a:pt x="5569893" y="265913"/>
                </a:cubicBezTo>
                <a:cubicBezTo>
                  <a:pt x="5497000" y="216088"/>
                  <a:pt x="5419065" y="166493"/>
                  <a:pt x="5336837" y="117758"/>
                </a:cubicBezTo>
                <a:close/>
                <a:moveTo>
                  <a:pt x="0" y="0"/>
                </a:moveTo>
                <a:lnTo>
                  <a:pt x="1478233" y="0"/>
                </a:lnTo>
                <a:lnTo>
                  <a:pt x="1376868" y="53544"/>
                </a:lnTo>
                <a:cubicBezTo>
                  <a:pt x="1049753" y="231096"/>
                  <a:pt x="809295" y="389442"/>
                  <a:pt x="763225" y="435512"/>
                </a:cubicBezTo>
                <a:cubicBezTo>
                  <a:pt x="427428" y="771309"/>
                  <a:pt x="175347" y="1155399"/>
                  <a:pt x="3659" y="1575960"/>
                </a:cubicBezTo>
                <a:lnTo>
                  <a:pt x="1" y="1586010"/>
                </a:lnTo>
                <a:lnTo>
                  <a:pt x="1" y="4992019"/>
                </a:lnTo>
                <a:lnTo>
                  <a:pt x="43793" y="5068808"/>
                </a:lnTo>
                <a:cubicBezTo>
                  <a:pt x="199310" y="5325558"/>
                  <a:pt x="370402" y="5550958"/>
                  <a:pt x="508319" y="5721038"/>
                </a:cubicBezTo>
                <a:cubicBezTo>
                  <a:pt x="784154" y="6061198"/>
                  <a:pt x="1210792" y="6251624"/>
                  <a:pt x="1561497" y="6516913"/>
                </a:cubicBezTo>
                <a:cubicBezTo>
                  <a:pt x="1757316" y="6643529"/>
                  <a:pt x="1966063" y="6739921"/>
                  <a:pt x="2199909" y="6808527"/>
                </a:cubicBezTo>
                <a:lnTo>
                  <a:pt x="24019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DE0715F-E7F9-4984-81DF-4367F38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79842"/>
            <a:ext cx="5014913" cy="2039662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B584F01D-202E-467D-909E-95AC750B1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5" y="3818283"/>
            <a:ext cx="5014913" cy="1201737"/>
          </a:xfrm>
        </p:spPr>
        <p:txBody>
          <a:bodyPr rtlCol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 useBgFill="1">
        <p:nvSpPr>
          <p:cNvPr id="8" name="手繪多邊形：圖案 7">
            <a:extLst>
              <a:ext uri="{FF2B5EF4-FFF2-40B4-BE49-F238E27FC236}">
                <a16:creationId xmlns:a16="http://schemas.microsoft.com/office/drawing/2014/main" id="{38CCBCF1-1C42-4C63-91FF-3E2B5C61C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550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10" name="手繪多邊形：圖案 9">
            <a:extLst>
              <a:ext uri="{FF2B5EF4-FFF2-40B4-BE49-F238E27FC236}">
                <a16:creationId xmlns:a16="http://schemas.microsoft.com/office/drawing/2014/main" id="{A93207D5-9CB9-447C-B7D6-0F4CE47F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dirty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4DE2ADF-7550-4E57-A8CB-EC53AC0A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4617D2E-8DED-4400-8E86-4FC2EB7F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206A86-FA64-4378-BF55-5E12CC4A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/圖表/圖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45DFF49-F0B6-4108-84E7-A232D5C93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7" name="手繪多邊形​​(F) 78">
              <a:extLst>
                <a:ext uri="{FF2B5EF4-FFF2-40B4-BE49-F238E27FC236}">
                  <a16:creationId xmlns:a16="http://schemas.microsoft.com/office/drawing/2014/main" id="{26429D18-1F25-4DC1-AA62-9756BB4893A5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8" name="手繪多邊形​​(F) 79">
              <a:extLst>
                <a:ext uri="{FF2B5EF4-FFF2-40B4-BE49-F238E27FC236}">
                  <a16:creationId xmlns:a16="http://schemas.microsoft.com/office/drawing/2014/main" id="{2F8190FD-FA1E-45E0-92AF-2477E4DA55AA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9" name="手繪多邊形​​(F) 85">
              <a:extLst>
                <a:ext uri="{FF2B5EF4-FFF2-40B4-BE49-F238E27FC236}">
                  <a16:creationId xmlns:a16="http://schemas.microsoft.com/office/drawing/2014/main" id="{68978028-4C22-4D83-8C18-F33CD82D3520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72B55D6E-6E16-48FC-A299-E4396F6E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25211" y="268795"/>
            <a:ext cx="632305" cy="1606552"/>
            <a:chOff x="10224385" y="954724"/>
            <a:chExt cx="1324087" cy="3364228"/>
          </a:xfrm>
        </p:grpSpPr>
        <p:sp>
          <p:nvSpPr>
            <p:cNvPr id="11" name="手繪多邊形​​(F) 80">
              <a:extLst>
                <a:ext uri="{FF2B5EF4-FFF2-40B4-BE49-F238E27FC236}">
                  <a16:creationId xmlns:a16="http://schemas.microsoft.com/office/drawing/2014/main" id="{049B3391-07C4-4691-9541-15597E0A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12" name="手繪多邊形​​(F) 84">
              <a:extLst>
                <a:ext uri="{FF2B5EF4-FFF2-40B4-BE49-F238E27FC236}">
                  <a16:creationId xmlns:a16="http://schemas.microsoft.com/office/drawing/2014/main" id="{48C4D1B0-7C6A-430D-AE7E-358BE4288FB2}"/>
                </a:ext>
              </a:extLst>
            </p:cNvPr>
            <p:cNvSpPr>
              <a:spLocks/>
            </p:cNvSpPr>
            <p:nvPr/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  <p:sp>
          <p:nvSpPr>
            <p:cNvPr id="13" name="手繪多邊形​​(F) 87">
              <a:extLst>
                <a:ext uri="{FF2B5EF4-FFF2-40B4-BE49-F238E27FC236}">
                  <a16:creationId xmlns:a16="http://schemas.microsoft.com/office/drawing/2014/main" id="{4B16BFE5-BF16-4086-B18B-F01774CAD03D}"/>
                </a:ext>
              </a:extLst>
            </p:cNvPr>
            <p:cNvSpPr>
              <a:spLocks/>
            </p:cNvSpPr>
            <p:nvPr/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2385982"/>
            <a:ext cx="10643735" cy="324897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E9328E85-B332-4169-836E-DE954137E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C813C9F2-771F-4066-9E78-F47A0C0ACC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B0EA2B99-A7F9-4A91-89D1-A7B1B15982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6790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引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>
            <a:extLst>
              <a:ext uri="{FF2B5EF4-FFF2-40B4-BE49-F238E27FC236}">
                <a16:creationId xmlns:a16="http://schemas.microsoft.com/office/drawing/2014/main" id="{5BDD2C61-C6B3-4886-A27C-B61C62974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817996" cy="6858001"/>
          </a:xfrm>
          <a:custGeom>
            <a:avLst/>
            <a:gdLst>
              <a:gd name="connsiteX0" fmla="*/ 0 w 4817996"/>
              <a:gd name="connsiteY0" fmla="*/ 0 h 6858001"/>
              <a:gd name="connsiteX1" fmla="*/ 4455466 w 4817996"/>
              <a:gd name="connsiteY1" fmla="*/ 0 h 6858001"/>
              <a:gd name="connsiteX2" fmla="*/ 4203348 w 4817996"/>
              <a:gd name="connsiteY2" fmla="*/ 98577 h 6858001"/>
              <a:gd name="connsiteX3" fmla="*/ 3717157 w 4817996"/>
              <a:gd name="connsiteY3" fmla="*/ 385307 h 6858001"/>
              <a:gd name="connsiteX4" fmla="*/ 2532107 w 4817996"/>
              <a:gd name="connsiteY4" fmla="*/ 1957426 h 6858001"/>
              <a:gd name="connsiteX5" fmla="*/ 2331242 w 4817996"/>
              <a:gd name="connsiteY5" fmla="*/ 3153405 h 6858001"/>
              <a:gd name="connsiteX6" fmla="*/ 2338687 w 4817996"/>
              <a:gd name="connsiteY6" fmla="*/ 3309256 h 6858001"/>
              <a:gd name="connsiteX7" fmla="*/ 2344494 w 4817996"/>
              <a:gd name="connsiteY7" fmla="*/ 3309256 h 6858001"/>
              <a:gd name="connsiteX8" fmla="*/ 2350370 w 4817996"/>
              <a:gd name="connsiteY8" fmla="*/ 3436629 h 6858001"/>
              <a:gd name="connsiteX9" fmla="*/ 2752145 w 4817996"/>
              <a:gd name="connsiteY9" fmla="*/ 5098005 h 6858001"/>
              <a:gd name="connsiteX10" fmla="*/ 3955219 w 4817996"/>
              <a:gd name="connsiteY10" fmla="*/ 6437308 h 6858001"/>
              <a:gd name="connsiteX11" fmla="*/ 4698058 w 4817996"/>
              <a:gd name="connsiteY11" fmla="*/ 6817628 h 6858001"/>
              <a:gd name="connsiteX12" fmla="*/ 4817996 w 4817996"/>
              <a:gd name="connsiteY12" fmla="*/ 6858001 h 6858001"/>
              <a:gd name="connsiteX13" fmla="*/ 1 w 4817996"/>
              <a:gd name="connsiteY13" fmla="*/ 6858001 h 6858001"/>
              <a:gd name="connsiteX14" fmla="*/ 1 w 4817996"/>
              <a:gd name="connsiteY14" fmla="*/ 3430801 h 6858001"/>
              <a:gd name="connsiteX15" fmla="*/ 0 w 4817996"/>
              <a:gd name="connsiteY15" fmla="*/ 34308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996" h="68580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38687" y="3309256"/>
                </a:lnTo>
                <a:lnTo>
                  <a:pt x="2344494" y="3309256"/>
                </a:lnTo>
                <a:lnTo>
                  <a:pt x="2350370" y="3436629"/>
                </a:lnTo>
                <a:cubicBezTo>
                  <a:pt x="2387168" y="3989406"/>
                  <a:pt x="2484045" y="4543706"/>
                  <a:pt x="2752145" y="5098005"/>
                </a:cubicBezTo>
                <a:cubicBezTo>
                  <a:pt x="3019495" y="5583017"/>
                  <a:pt x="3420520" y="5997980"/>
                  <a:pt x="3955219" y="6437308"/>
                </a:cubicBezTo>
                <a:cubicBezTo>
                  <a:pt x="4155731" y="6593206"/>
                  <a:pt x="4393840" y="6710127"/>
                  <a:pt x="4698058" y="6817628"/>
                </a:cubicBezTo>
                <a:lnTo>
                  <a:pt x="4817996" y="6858001"/>
                </a:lnTo>
                <a:lnTo>
                  <a:pt x="1" y="6858001"/>
                </a:lnTo>
                <a:lnTo>
                  <a:pt x="1" y="3430801"/>
                </a:lnTo>
                <a:lnTo>
                  <a:pt x="0" y="343080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9CE00F47-2241-4615-AFC0-D2FC20146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4705" y="-3"/>
            <a:ext cx="4817297" cy="6858001"/>
          </a:xfrm>
          <a:custGeom>
            <a:avLst/>
            <a:gdLst>
              <a:gd name="connsiteX0" fmla="*/ 347148 w 4817297"/>
              <a:gd name="connsiteY0" fmla="*/ 0 h 6858001"/>
              <a:gd name="connsiteX1" fmla="*/ 4817296 w 4817297"/>
              <a:gd name="connsiteY1" fmla="*/ 0 h 6858001"/>
              <a:gd name="connsiteX2" fmla="*/ 4817296 w 4817297"/>
              <a:gd name="connsiteY2" fmla="*/ 3430803 h 6858001"/>
              <a:gd name="connsiteX3" fmla="*/ 4817297 w 4817297"/>
              <a:gd name="connsiteY3" fmla="*/ 3430803 h 6858001"/>
              <a:gd name="connsiteX4" fmla="*/ 4817297 w 4817297"/>
              <a:gd name="connsiteY4" fmla="*/ 6858001 h 6858001"/>
              <a:gd name="connsiteX5" fmla="*/ 0 w 4817297"/>
              <a:gd name="connsiteY5" fmla="*/ 6858001 h 6858001"/>
              <a:gd name="connsiteX6" fmla="*/ 135795 w 4817297"/>
              <a:gd name="connsiteY6" fmla="*/ 6800192 h 6858001"/>
              <a:gd name="connsiteX7" fmla="*/ 526928 w 4817297"/>
              <a:gd name="connsiteY7" fmla="*/ 6585547 h 6858001"/>
              <a:gd name="connsiteX8" fmla="*/ 1931265 w 4817297"/>
              <a:gd name="connsiteY8" fmla="*/ 5158286 h 6858001"/>
              <a:gd name="connsiteX9" fmla="*/ 2456696 w 4817297"/>
              <a:gd name="connsiteY9" fmla="*/ 3488484 h 6858001"/>
              <a:gd name="connsiteX10" fmla="*/ 2458676 w 4817297"/>
              <a:gd name="connsiteY10" fmla="*/ 3430803 h 6858001"/>
              <a:gd name="connsiteX11" fmla="*/ 2462239 w 4817297"/>
              <a:gd name="connsiteY11" fmla="*/ 3430803 h 6858001"/>
              <a:gd name="connsiteX12" fmla="*/ 2465963 w 4817297"/>
              <a:gd name="connsiteY12" fmla="*/ 3318938 h 6858001"/>
              <a:gd name="connsiteX13" fmla="*/ 2064188 w 4817297"/>
              <a:gd name="connsiteY13" fmla="*/ 1595395 h 6858001"/>
              <a:gd name="connsiteX14" fmla="*/ 794276 w 4817297"/>
              <a:gd name="connsiteY14" fmla="*/ 215347 h 6858001"/>
              <a:gd name="connsiteX15" fmla="*/ 546722 w 4817297"/>
              <a:gd name="connsiteY15" fmla="*/ 1000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97" h="6858001">
                <a:moveTo>
                  <a:pt x="347148" y="0"/>
                </a:moveTo>
                <a:lnTo>
                  <a:pt x="4817296" y="0"/>
                </a:lnTo>
                <a:lnTo>
                  <a:pt x="4817296" y="3430803"/>
                </a:lnTo>
                <a:lnTo>
                  <a:pt x="4817297" y="3430803"/>
                </a:lnTo>
                <a:lnTo>
                  <a:pt x="4817297" y="6858001"/>
                </a:lnTo>
                <a:lnTo>
                  <a:pt x="0" y="6858001"/>
                </a:lnTo>
                <a:lnTo>
                  <a:pt x="135795" y="6800192"/>
                </a:lnTo>
                <a:cubicBezTo>
                  <a:pt x="263380" y="6740562"/>
                  <a:pt x="393065" y="6669374"/>
                  <a:pt x="526928" y="6585547"/>
                </a:cubicBezTo>
                <a:cubicBezTo>
                  <a:pt x="1128465" y="6228916"/>
                  <a:pt x="1663915" y="5760515"/>
                  <a:pt x="1931265" y="5158286"/>
                </a:cubicBezTo>
                <a:cubicBezTo>
                  <a:pt x="2223678" y="4631336"/>
                  <a:pt x="2413747" y="4104949"/>
                  <a:pt x="2456696" y="3488484"/>
                </a:cubicBezTo>
                <a:lnTo>
                  <a:pt x="2458676" y="3430803"/>
                </a:lnTo>
                <a:lnTo>
                  <a:pt x="2462239" y="3430803"/>
                </a:lnTo>
                <a:lnTo>
                  <a:pt x="2465963" y="3318938"/>
                </a:lnTo>
                <a:cubicBezTo>
                  <a:pt x="2465963" y="2697917"/>
                  <a:pt x="2331537" y="2076895"/>
                  <a:pt x="2064188" y="1595395"/>
                </a:cubicBezTo>
                <a:cubicBezTo>
                  <a:pt x="1863675" y="1111620"/>
                  <a:pt x="1395813" y="628603"/>
                  <a:pt x="794276" y="215347"/>
                </a:cubicBezTo>
                <a:cubicBezTo>
                  <a:pt x="710542" y="180846"/>
                  <a:pt x="628685" y="141179"/>
                  <a:pt x="546722" y="100007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70DF321-2A6F-4AC4-84EC-9642B372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64" y="728529"/>
            <a:ext cx="4929136" cy="3694556"/>
          </a:xfrm>
        </p:spPr>
        <p:txBody>
          <a:bodyPr rtlCol="0" anchor="b"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4B9C34EE-56BF-44B0-AB0C-5E6CDC607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8231" y="4818014"/>
            <a:ext cx="4935538" cy="853444"/>
          </a:xfrm>
        </p:spPr>
        <p:txBody>
          <a:bodyPr rtlCol="0"/>
          <a:lstStyle>
            <a:lvl1pPr algn="ctr">
              <a:buNone/>
              <a:defRPr lang="zh-TW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857AF69-69C2-4187-8895-13BF350A809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6250131-119B-4EB8-983E-EA4541B190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50DEAA-16C2-49C9-8258-0016B09557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1032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5015638" cy="565796"/>
          </a:xfrm>
        </p:spPr>
        <p:txBody>
          <a:bodyPr wrap="square" rtlCol="0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400" y="1840698"/>
            <a:ext cx="5015638" cy="565796"/>
          </a:xfrm>
        </p:spPr>
        <p:txBody>
          <a:bodyPr rtlCol="0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25E3DF90-BDAB-48CD-8B82-4755E9DF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C38C9258-CD4D-4548-8772-8FB275F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9457AE14-A5CA-42ED-B5D5-FE6D104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3312105" cy="565796"/>
          </a:xfrm>
        </p:spPr>
        <p:txBody>
          <a:bodyPr wrap="square" rtlCol="0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02" y="2541600"/>
            <a:ext cx="3304288" cy="323457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439948" y="1840698"/>
            <a:ext cx="3312105" cy="565796"/>
          </a:xfrm>
        </p:spPr>
        <p:txBody>
          <a:bodyPr rtlCol="0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443857" y="2541600"/>
            <a:ext cx="3304287" cy="323457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3" name="文字版面配置區 4">
            <a:extLst>
              <a:ext uri="{FF2B5EF4-FFF2-40B4-BE49-F238E27FC236}">
                <a16:creationId xmlns:a16="http://schemas.microsoft.com/office/drawing/2014/main" id="{2CBE9708-14E4-4BCB-A359-CC345FB2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220" y="1840698"/>
            <a:ext cx="3312105" cy="565796"/>
          </a:xfrm>
        </p:spPr>
        <p:txBody>
          <a:bodyPr rtlCol="0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14" name="內容版面配置區 5">
            <a:extLst>
              <a:ext uri="{FF2B5EF4-FFF2-40B4-BE49-F238E27FC236}">
                <a16:creationId xmlns:a16="http://schemas.microsoft.com/office/drawing/2014/main" id="{D34B0309-E157-4DD2-AF03-3030A1149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40274" y="2541600"/>
            <a:ext cx="3304287" cy="323457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5" name="日期版面配置區 14">
            <a:extLst>
              <a:ext uri="{FF2B5EF4-FFF2-40B4-BE49-F238E27FC236}">
                <a16:creationId xmlns:a16="http://schemas.microsoft.com/office/drawing/2014/main" id="{9EBF02C2-69A8-42BC-B52D-CB6FEE37E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16" name="頁尾版面配置區 15">
            <a:extLst>
              <a:ext uri="{FF2B5EF4-FFF2-40B4-BE49-F238E27FC236}">
                <a16:creationId xmlns:a16="http://schemas.microsoft.com/office/drawing/2014/main" id="{9ADB71AC-99F1-486B-8201-51131757B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/>
              <a:t>範例頁尾文字</a:t>
            </a:r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59777249-3881-4E7B-BADF-69BB6E7C90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85494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rtl="0"/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10065" y="6138000"/>
            <a:ext cx="2130425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zh-TW"/>
              <a:t>20XX 年 1 月 31 日星期天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594100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zh-TW"/>
              <a:t>範例頁尾文字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003280" y="6138000"/>
            <a:ext cx="118872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pPr rtl="0"/>
            <a:fld id="{1621B6DD-29C1-4FEA-923F-71EA1347694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93" r:id="rId4"/>
    <p:sldLayoutId id="2147483674" r:id="rId5"/>
    <p:sldLayoutId id="2147483691" r:id="rId6"/>
    <p:sldLayoutId id="2147483690" r:id="rId7"/>
    <p:sldLayoutId id="2147483677" r:id="rId8"/>
    <p:sldLayoutId id="2147483694" r:id="rId9"/>
    <p:sldLayoutId id="2147483689" r:id="rId10"/>
    <p:sldLayoutId id="2147483688" r:id="rId11"/>
    <p:sldLayoutId id="2147483676" r:id="rId12"/>
    <p:sldLayoutId id="2147483686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pxhere.com/fr/photo/11690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ocolare.org/zh/news/2018/11/03/%E8%80%B6%E7%A9%8C%EF%BC%8C%E6%88%91%E5%80%91%E7%9A%84%E5%85%84%E9%95%B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D03291-2298-2071-02DF-A3A06580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652" y="718507"/>
            <a:ext cx="8133925" cy="107388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zh-TW" altLang="en-US" sz="6000" dirty="0"/>
              <a:t>我的得救經歷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005DECA-674B-77EE-B6B0-E8DC3F00F6D3}"/>
              </a:ext>
            </a:extLst>
          </p:cNvPr>
          <p:cNvSpPr txBox="1"/>
          <p:nvPr/>
        </p:nvSpPr>
        <p:spPr>
          <a:xfrm>
            <a:off x="4024729" y="1662998"/>
            <a:ext cx="4273747" cy="676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</a:pPr>
            <a:r>
              <a:rPr lang="zh-TW" altLang="en-US" sz="2800" kern="1200" spc="20" baseline="0" dirty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感謝 神賜我力量、幫助我</a:t>
            </a:r>
          </a:p>
        </p:txBody>
      </p:sp>
      <p:pic>
        <p:nvPicPr>
          <p:cNvPr id="11" name="圖片 10" descr="一張含有 服裝, 戶外, 人員, 樹狀 的圖片&#10;&#10;自動產生的描述">
            <a:extLst>
              <a:ext uri="{FF2B5EF4-FFF2-40B4-BE49-F238E27FC236}">
                <a16:creationId xmlns:a16="http://schemas.microsoft.com/office/drawing/2014/main" id="{D07FF261-BD0D-2C30-9264-2233C817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46" r="-4" b="2320"/>
          <a:stretch/>
        </p:blipFill>
        <p:spPr>
          <a:xfrm>
            <a:off x="518111" y="2634818"/>
            <a:ext cx="3484645" cy="3504675"/>
          </a:xfrm>
          <a:custGeom>
            <a:avLst/>
            <a:gdLst>
              <a:gd name="connsiteX0" fmla="*/ 1747550 w 3484645"/>
              <a:gd name="connsiteY0" fmla="*/ 0 h 3504675"/>
              <a:gd name="connsiteX1" fmla="*/ 2214840 w 3484645"/>
              <a:gd name="connsiteY1" fmla="*/ 60981 h 3504675"/>
              <a:gd name="connsiteX2" fmla="*/ 2672026 w 3484645"/>
              <a:gd name="connsiteY2" fmla="*/ 294743 h 3504675"/>
              <a:gd name="connsiteX3" fmla="*/ 3484645 w 3484645"/>
              <a:gd name="connsiteY3" fmla="*/ 1666123 h 3504675"/>
              <a:gd name="connsiteX4" fmla="*/ 3271385 w 3484645"/>
              <a:gd name="connsiteY4" fmla="*/ 2559815 h 3504675"/>
              <a:gd name="connsiteX5" fmla="*/ 2712448 w 3484645"/>
              <a:gd name="connsiteY5" fmla="*/ 3220096 h 3504675"/>
              <a:gd name="connsiteX6" fmla="*/ 2275822 w 3484645"/>
              <a:gd name="connsiteY6" fmla="*/ 3443694 h 3504675"/>
              <a:gd name="connsiteX7" fmla="*/ 1838847 w 3484645"/>
              <a:gd name="connsiteY7" fmla="*/ 3504675 h 3504675"/>
              <a:gd name="connsiteX8" fmla="*/ 1249594 w 3484645"/>
              <a:gd name="connsiteY8" fmla="*/ 3443694 h 3504675"/>
              <a:gd name="connsiteX9" fmla="*/ 650235 w 3484645"/>
              <a:gd name="connsiteY9" fmla="*/ 3108647 h 3504675"/>
              <a:gd name="connsiteX10" fmla="*/ 426521 w 3484645"/>
              <a:gd name="connsiteY10" fmla="*/ 2874885 h 3504675"/>
              <a:gd name="connsiteX11" fmla="*/ 188171 w 3484645"/>
              <a:gd name="connsiteY11" fmla="*/ 2493927 h 3504675"/>
              <a:gd name="connsiteX12" fmla="*/ 30317 w 3484645"/>
              <a:gd name="connsiteY12" fmla="*/ 2031660 h 3504675"/>
              <a:gd name="connsiteX13" fmla="*/ 0 w 3484645"/>
              <a:gd name="connsiteY13" fmla="*/ 1848716 h 3504675"/>
              <a:gd name="connsiteX14" fmla="*/ 60981 w 3484645"/>
              <a:gd name="connsiteY14" fmla="*/ 1279907 h 3504675"/>
              <a:gd name="connsiteX15" fmla="*/ 691005 w 3484645"/>
              <a:gd name="connsiteY15" fmla="*/ 355374 h 3504675"/>
              <a:gd name="connsiteX16" fmla="*/ 1747550 w 3484645"/>
              <a:gd name="connsiteY16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4645" h="3504675">
                <a:moveTo>
                  <a:pt x="1747550" y="0"/>
                </a:moveTo>
                <a:cubicBezTo>
                  <a:pt x="1869164" y="0"/>
                  <a:pt x="2021791" y="0"/>
                  <a:pt x="2214840" y="60981"/>
                </a:cubicBezTo>
                <a:cubicBezTo>
                  <a:pt x="2428101" y="121963"/>
                  <a:pt x="2550063" y="233762"/>
                  <a:pt x="2672026" y="294743"/>
                </a:cubicBezTo>
                <a:cubicBezTo>
                  <a:pt x="3240720" y="670444"/>
                  <a:pt x="3484645" y="1107127"/>
                  <a:pt x="3484645" y="1666123"/>
                </a:cubicBezTo>
                <a:cubicBezTo>
                  <a:pt x="3484645" y="2001170"/>
                  <a:pt x="3423664" y="2285749"/>
                  <a:pt x="3271385" y="2559815"/>
                </a:cubicBezTo>
                <a:cubicBezTo>
                  <a:pt x="3139317" y="2844394"/>
                  <a:pt x="2956373" y="3057829"/>
                  <a:pt x="2712448" y="3220096"/>
                </a:cubicBezTo>
                <a:cubicBezTo>
                  <a:pt x="2580380" y="3281077"/>
                  <a:pt x="2428101" y="3413203"/>
                  <a:pt x="2275822" y="3443694"/>
                </a:cubicBezTo>
                <a:cubicBezTo>
                  <a:pt x="2113089" y="3504675"/>
                  <a:pt x="1960810" y="3504675"/>
                  <a:pt x="1838847" y="3504675"/>
                </a:cubicBezTo>
                <a:cubicBezTo>
                  <a:pt x="1676114" y="3504675"/>
                  <a:pt x="1462854" y="3474184"/>
                  <a:pt x="1249594" y="3443694"/>
                </a:cubicBezTo>
                <a:cubicBezTo>
                  <a:pt x="995563" y="3382712"/>
                  <a:pt x="772197" y="3230259"/>
                  <a:pt x="650235" y="3108647"/>
                </a:cubicBezTo>
                <a:cubicBezTo>
                  <a:pt x="579148" y="3078156"/>
                  <a:pt x="518167" y="2966357"/>
                  <a:pt x="426521" y="2874885"/>
                </a:cubicBezTo>
                <a:cubicBezTo>
                  <a:pt x="325118" y="2783413"/>
                  <a:pt x="279817" y="2717525"/>
                  <a:pt x="188171" y="2493927"/>
                </a:cubicBezTo>
                <a:cubicBezTo>
                  <a:pt x="96525" y="2270329"/>
                  <a:pt x="60981" y="2255258"/>
                  <a:pt x="30317" y="2031660"/>
                </a:cubicBezTo>
                <a:cubicBezTo>
                  <a:pt x="30317" y="2001170"/>
                  <a:pt x="0" y="1940188"/>
                  <a:pt x="0" y="1848716"/>
                </a:cubicBezTo>
                <a:cubicBezTo>
                  <a:pt x="0" y="1696613"/>
                  <a:pt x="30317" y="1412034"/>
                  <a:pt x="60981" y="1279907"/>
                </a:cubicBezTo>
                <a:cubicBezTo>
                  <a:pt x="223366" y="843225"/>
                  <a:pt x="386099" y="599300"/>
                  <a:pt x="691005" y="355374"/>
                </a:cubicBezTo>
                <a:cubicBezTo>
                  <a:pt x="975352" y="101636"/>
                  <a:pt x="1371556" y="0"/>
                  <a:pt x="1747550" y="0"/>
                </a:cubicBezTo>
                <a:close/>
              </a:path>
            </a:pathLst>
          </a:custGeom>
          <a:noFill/>
        </p:spPr>
      </p:pic>
      <p:pic>
        <p:nvPicPr>
          <p:cNvPr id="17" name="圖片 16" descr="一張含有 服裝, 人員, 人的臉孔, 室內 的圖片&#10;&#10;自動產生的描述">
            <a:extLst>
              <a:ext uri="{FF2B5EF4-FFF2-40B4-BE49-F238E27FC236}">
                <a16:creationId xmlns:a16="http://schemas.microsoft.com/office/drawing/2014/main" id="{57B6908F-935A-BDBE-6EEB-96603E9FE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86" r="6769" b="-2"/>
          <a:stretch/>
        </p:blipFill>
        <p:spPr>
          <a:xfrm>
            <a:off x="4383257" y="2634818"/>
            <a:ext cx="3534716" cy="3504675"/>
          </a:xfrm>
          <a:custGeom>
            <a:avLst/>
            <a:gdLst>
              <a:gd name="connsiteX0" fmla="*/ 1858773 w 3534716"/>
              <a:gd name="connsiteY0" fmla="*/ 0 h 3504675"/>
              <a:gd name="connsiteX1" fmla="*/ 2488521 w 3534716"/>
              <a:gd name="connsiteY1" fmla="*/ 142219 h 3504675"/>
              <a:gd name="connsiteX2" fmla="*/ 3118270 w 3534716"/>
              <a:gd name="connsiteY2" fmla="*/ 629826 h 3504675"/>
              <a:gd name="connsiteX3" fmla="*/ 3534716 w 3534716"/>
              <a:gd name="connsiteY3" fmla="*/ 1879319 h 3504675"/>
              <a:gd name="connsiteX4" fmla="*/ 3097955 w 3534716"/>
              <a:gd name="connsiteY4" fmla="*/ 2864691 h 3504675"/>
              <a:gd name="connsiteX5" fmla="*/ 2275220 w 3534716"/>
              <a:gd name="connsiteY5" fmla="*/ 3413249 h 3504675"/>
              <a:gd name="connsiteX6" fmla="*/ 1787673 w 3534716"/>
              <a:gd name="connsiteY6" fmla="*/ 3504675 h 3504675"/>
              <a:gd name="connsiteX7" fmla="*/ 893836 w 3534716"/>
              <a:gd name="connsiteY7" fmla="*/ 3281189 h 3504675"/>
              <a:gd name="connsiteX8" fmla="*/ 314874 w 3534716"/>
              <a:gd name="connsiteY8" fmla="*/ 2631046 h 3504675"/>
              <a:gd name="connsiteX9" fmla="*/ 0 w 3534716"/>
              <a:gd name="connsiteY9" fmla="*/ 1665991 h 3504675"/>
              <a:gd name="connsiteX10" fmla="*/ 487547 w 3534716"/>
              <a:gd name="connsiteY10" fmla="*/ 518083 h 3504675"/>
              <a:gd name="connsiteX11" fmla="*/ 1533742 w 3534716"/>
              <a:gd name="connsiteY11" fmla="*/ 20317 h 3504675"/>
              <a:gd name="connsiteX12" fmla="*/ 1858773 w 3534716"/>
              <a:gd name="connsiteY12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716" h="3504675">
                <a:moveTo>
                  <a:pt x="1858773" y="0"/>
                </a:moveTo>
                <a:cubicBezTo>
                  <a:pt x="2061918" y="0"/>
                  <a:pt x="2346320" y="20317"/>
                  <a:pt x="2488521" y="142219"/>
                </a:cubicBezTo>
                <a:cubicBezTo>
                  <a:pt x="2661194" y="233645"/>
                  <a:pt x="2854182" y="365705"/>
                  <a:pt x="3118270" y="629826"/>
                </a:cubicBezTo>
                <a:cubicBezTo>
                  <a:pt x="3351886" y="1036165"/>
                  <a:pt x="3534716" y="1523772"/>
                  <a:pt x="3534716" y="1879319"/>
                </a:cubicBezTo>
                <a:cubicBezTo>
                  <a:pt x="3504244" y="2224707"/>
                  <a:pt x="3382358" y="2580254"/>
                  <a:pt x="3097955" y="2864691"/>
                </a:cubicBezTo>
                <a:cubicBezTo>
                  <a:pt x="2803396" y="3189762"/>
                  <a:pt x="2559622" y="3352298"/>
                  <a:pt x="2275220" y="3413249"/>
                </a:cubicBezTo>
                <a:lnTo>
                  <a:pt x="1787673" y="3504675"/>
                </a:lnTo>
                <a:cubicBezTo>
                  <a:pt x="1381383" y="3504675"/>
                  <a:pt x="1076667" y="3362456"/>
                  <a:pt x="893836" y="3281189"/>
                </a:cubicBezTo>
                <a:cubicBezTo>
                  <a:pt x="721164" y="3159287"/>
                  <a:pt x="518019" y="2956117"/>
                  <a:pt x="314874" y="2631046"/>
                </a:cubicBezTo>
                <a:cubicBezTo>
                  <a:pt x="111730" y="2346609"/>
                  <a:pt x="0" y="2021537"/>
                  <a:pt x="0" y="1665991"/>
                </a:cubicBezTo>
                <a:cubicBezTo>
                  <a:pt x="0" y="1584723"/>
                  <a:pt x="192988" y="782203"/>
                  <a:pt x="487547" y="518083"/>
                </a:cubicBezTo>
                <a:cubicBezTo>
                  <a:pt x="782107" y="253962"/>
                  <a:pt x="1208711" y="81268"/>
                  <a:pt x="1533742" y="20317"/>
                </a:cubicBezTo>
                <a:cubicBezTo>
                  <a:pt x="1625157" y="0"/>
                  <a:pt x="1706415" y="0"/>
                  <a:pt x="1858773" y="0"/>
                </a:cubicBezTo>
                <a:close/>
              </a:path>
            </a:pathLst>
          </a:custGeom>
          <a:noFill/>
        </p:spPr>
      </p:pic>
      <p:pic>
        <p:nvPicPr>
          <p:cNvPr id="13" name="圖片 12" descr="一張含有 服裝, 人員, 足部穿著, 人的臉孔 的圖片&#10;&#10;自動產生的描述">
            <a:extLst>
              <a:ext uri="{FF2B5EF4-FFF2-40B4-BE49-F238E27FC236}">
                <a16:creationId xmlns:a16="http://schemas.microsoft.com/office/drawing/2014/main" id="{BFCAF515-6271-E147-7BBF-887D229F6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4" r="14447" b="3"/>
          <a:stretch/>
        </p:blipFill>
        <p:spPr>
          <a:xfrm>
            <a:off x="8298476" y="2680058"/>
            <a:ext cx="3485697" cy="3449280"/>
          </a:xfrm>
          <a:custGeom>
            <a:avLst/>
            <a:gdLst>
              <a:gd name="connsiteX0" fmla="*/ 1780826 w 3485697"/>
              <a:gd name="connsiteY0" fmla="*/ 4 h 3449280"/>
              <a:gd name="connsiteX1" fmla="*/ 2262915 w 3485697"/>
              <a:gd name="connsiteY1" fmla="*/ 85106 h 3449280"/>
              <a:gd name="connsiteX2" fmla="*/ 2822020 w 3485697"/>
              <a:gd name="connsiteY2" fmla="*/ 309385 h 3449280"/>
              <a:gd name="connsiteX3" fmla="*/ 3298864 w 3485697"/>
              <a:gd name="connsiteY3" fmla="*/ 886395 h 3449280"/>
              <a:gd name="connsiteX4" fmla="*/ 3485697 w 3485697"/>
              <a:gd name="connsiteY4" fmla="*/ 1664671 h 3449280"/>
              <a:gd name="connsiteX5" fmla="*/ 3236818 w 3485697"/>
              <a:gd name="connsiteY5" fmla="*/ 2567279 h 3449280"/>
              <a:gd name="connsiteX6" fmla="*/ 2583250 w 3485697"/>
              <a:gd name="connsiteY6" fmla="*/ 3231528 h 3449280"/>
              <a:gd name="connsiteX7" fmla="*/ 1867288 w 3485697"/>
              <a:gd name="connsiteY7" fmla="*/ 3449280 h 3449280"/>
              <a:gd name="connsiteX8" fmla="*/ 1244742 w 3485697"/>
              <a:gd name="connsiteY8" fmla="*/ 3387114 h 3449280"/>
              <a:gd name="connsiteX9" fmla="*/ 746985 w 3485697"/>
              <a:gd name="connsiteY9" fmla="*/ 3169018 h 3449280"/>
              <a:gd name="connsiteX10" fmla="*/ 186833 w 3485697"/>
              <a:gd name="connsiteY10" fmla="*/ 2567279 h 3449280"/>
              <a:gd name="connsiteX11" fmla="*/ 0 w 3485697"/>
              <a:gd name="connsiteY11" fmla="*/ 1820258 h 3449280"/>
              <a:gd name="connsiteX12" fmla="*/ 62394 w 3485697"/>
              <a:gd name="connsiteY12" fmla="*/ 1290989 h 3449280"/>
              <a:gd name="connsiteX13" fmla="*/ 622545 w 3485697"/>
              <a:gd name="connsiteY13" fmla="*/ 325871 h 3449280"/>
              <a:gd name="connsiteX14" fmla="*/ 1585992 w 3485697"/>
              <a:gd name="connsiteY14" fmla="*/ 14697 h 3449280"/>
              <a:gd name="connsiteX15" fmla="*/ 1780826 w 3485697"/>
              <a:gd name="connsiteY15" fmla="*/ 4 h 3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5697" h="3449280">
                <a:moveTo>
                  <a:pt x="1780826" y="4"/>
                </a:moveTo>
                <a:cubicBezTo>
                  <a:pt x="1965933" y="-415"/>
                  <a:pt x="2123051" y="38482"/>
                  <a:pt x="2262915" y="85106"/>
                </a:cubicBezTo>
                <a:cubicBezTo>
                  <a:pt x="2449748" y="116361"/>
                  <a:pt x="2666210" y="247219"/>
                  <a:pt x="2822020" y="309385"/>
                </a:cubicBezTo>
                <a:cubicBezTo>
                  <a:pt x="3101922" y="496226"/>
                  <a:pt x="3205447" y="668299"/>
                  <a:pt x="3298864" y="886395"/>
                </a:cubicBezTo>
                <a:cubicBezTo>
                  <a:pt x="3423303" y="1104147"/>
                  <a:pt x="3485697" y="1384409"/>
                  <a:pt x="3485697" y="1664671"/>
                </a:cubicBezTo>
                <a:cubicBezTo>
                  <a:pt x="3485697" y="2007099"/>
                  <a:pt x="3392280" y="2287017"/>
                  <a:pt x="3236818" y="2567279"/>
                </a:cubicBezTo>
                <a:cubicBezTo>
                  <a:pt x="3112379" y="2847541"/>
                  <a:pt x="2863151" y="3065294"/>
                  <a:pt x="2583250" y="3231528"/>
                </a:cubicBezTo>
                <a:cubicBezTo>
                  <a:pt x="2334023" y="3387114"/>
                  <a:pt x="2116167" y="3449280"/>
                  <a:pt x="1867288" y="3449280"/>
                </a:cubicBezTo>
                <a:cubicBezTo>
                  <a:pt x="1649432" y="3449280"/>
                  <a:pt x="1431576" y="3418025"/>
                  <a:pt x="1244742" y="3387114"/>
                </a:cubicBezTo>
                <a:cubicBezTo>
                  <a:pt x="1026886" y="3324605"/>
                  <a:pt x="871424" y="3262439"/>
                  <a:pt x="746985" y="3169018"/>
                </a:cubicBezTo>
                <a:cubicBezTo>
                  <a:pt x="498106" y="2971873"/>
                  <a:pt x="311273" y="2785032"/>
                  <a:pt x="186833" y="2567279"/>
                </a:cubicBezTo>
                <a:cubicBezTo>
                  <a:pt x="62394" y="2318272"/>
                  <a:pt x="0" y="2069265"/>
                  <a:pt x="0" y="1820258"/>
                </a:cubicBezTo>
                <a:cubicBezTo>
                  <a:pt x="0" y="1633416"/>
                  <a:pt x="0" y="1477830"/>
                  <a:pt x="62394" y="1290989"/>
                </a:cubicBezTo>
                <a:cubicBezTo>
                  <a:pt x="155462" y="823885"/>
                  <a:pt x="342295" y="512712"/>
                  <a:pt x="622545" y="325871"/>
                </a:cubicBezTo>
                <a:cubicBezTo>
                  <a:pt x="902447" y="108118"/>
                  <a:pt x="1312713" y="54882"/>
                  <a:pt x="1585992" y="14697"/>
                </a:cubicBezTo>
                <a:cubicBezTo>
                  <a:pt x="1654312" y="4651"/>
                  <a:pt x="1719124" y="143"/>
                  <a:pt x="1780826" y="4"/>
                </a:cubicBezTo>
                <a:close/>
              </a:path>
            </a:pathLst>
          </a:custGeom>
          <a:noFill/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9D9B99D5-F739-775F-F4B7-4D20DCFB44A2}"/>
              </a:ext>
            </a:extLst>
          </p:cNvPr>
          <p:cNvSpPr txBox="1"/>
          <p:nvPr/>
        </p:nvSpPr>
        <p:spPr>
          <a:xfrm flipH="1">
            <a:off x="9112080" y="6297090"/>
            <a:ext cx="286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李長領 </a:t>
            </a:r>
            <a:r>
              <a:rPr lang="en-US" altLang="zh-TW" dirty="0"/>
              <a:t>2023/05/12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24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30">
            <a:extLst>
              <a:ext uri="{FF2B5EF4-FFF2-40B4-BE49-F238E27FC236}">
                <a16:creationId xmlns:a16="http://schemas.microsoft.com/office/drawing/2014/main" id="{EEA85169-A40A-40DD-9871-5FE5B6A0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371428"/>
            <a:ext cx="5873141" cy="1713201"/>
          </a:xfrm>
        </p:spPr>
        <p:txBody>
          <a:bodyPr wrap="square" rtlCol="0" anchor="ctr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zh-TW" altLang="en-US" sz="6000" b="1" dirty="0"/>
              <a:t>深陷財務的</a:t>
            </a:r>
            <a:r>
              <a:rPr lang="zh-TW" altLang="zh-TW" sz="6000" b="1" dirty="0">
                <a:effectLst/>
              </a:rPr>
              <a:t>困境</a:t>
            </a:r>
            <a:endParaRPr lang="zh-TW" altLang="zh-TW" sz="6000" dirty="0">
              <a:effectLst/>
            </a:endParaRPr>
          </a:p>
        </p:txBody>
      </p:sp>
      <p:pic>
        <p:nvPicPr>
          <p:cNvPr id="5" name="圖片 4" descr="一張含有 戶外, 輪廓, 黑暗 的圖片">
            <a:extLst>
              <a:ext uri="{FF2B5EF4-FFF2-40B4-BE49-F238E27FC236}">
                <a16:creationId xmlns:a16="http://schemas.microsoft.com/office/drawing/2014/main" id="{FF9A8696-7AB6-A528-9FE6-D6E5B552A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103" r="17186" b="2"/>
          <a:stretch/>
        </p:blipFill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  <a:noFill/>
          <a:effectLst>
            <a:softEdge rad="342900"/>
          </a:effectLst>
        </p:spPr>
      </p:pic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FD40BA84-CBD9-459D-7E2D-2CB7DC6C09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03280" y="6138000"/>
            <a:ext cx="1188720" cy="72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621B6DD-29C1-4FEA-923F-71EA1347694C}" type="slidenum">
              <a:rPr lang="en-US" altLang="zh-TW" smtClean="0"/>
              <a:pPr rtl="0">
                <a:spcAft>
                  <a:spcPts val="600"/>
                </a:spcAft>
              </a:pPr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8844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3B35661-7CA0-EBE0-4427-3A34F2AE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892" y="763441"/>
            <a:ext cx="9300388" cy="673005"/>
          </a:xfrm>
        </p:spPr>
        <p:txBody>
          <a:bodyPr wrap="square" anchor="t">
            <a:noAutofit/>
          </a:bodyPr>
          <a:lstStyle/>
          <a:p>
            <a:r>
              <a:rPr lang="zh-TW" altLang="en-US" sz="6000" b="1" dirty="0">
                <a:effectLst/>
              </a:rPr>
              <a:t>認識 </a:t>
            </a:r>
            <a:r>
              <a:rPr lang="zh-TW" altLang="zh-TW" sz="6000" b="1" dirty="0">
                <a:effectLst/>
              </a:rPr>
              <a:t>神</a:t>
            </a:r>
            <a:r>
              <a:rPr lang="zh-TW" altLang="en-US" sz="6000" b="1" dirty="0">
                <a:effectLst/>
              </a:rPr>
              <a:t> </a:t>
            </a:r>
            <a:r>
              <a:rPr lang="zh-TW" altLang="zh-TW" sz="6000" b="1" dirty="0">
                <a:effectLst/>
              </a:rPr>
              <a:t>是生命的轉捩點</a:t>
            </a:r>
            <a:r>
              <a:rPr lang="en-US" altLang="zh-TW" sz="6000" b="1" dirty="0">
                <a:effectLst/>
              </a:rPr>
              <a:t> </a:t>
            </a:r>
            <a:endParaRPr lang="en-US" sz="6000" dirty="0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FD40BA84-CBD9-459D-7E2D-2CB7DC6C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138000"/>
            <a:ext cx="1188720" cy="72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621B6DD-29C1-4FEA-923F-71EA1347694C}" type="slidenum">
              <a:rPr lang="en-US" altLang="zh-TW" smtClean="0"/>
              <a:pPr rtl="0">
                <a:spcAft>
                  <a:spcPts val="600"/>
                </a:spcAft>
              </a:pPr>
              <a:t>3</a:t>
            </a:fld>
            <a:endParaRPr lang="zh-TW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E0269089-11EF-2135-A239-26120FAC2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3490" y="1741798"/>
            <a:ext cx="10139790" cy="4810850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336765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3B35661-7CA0-EBE0-4427-3A34F2AE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786" y="1749258"/>
            <a:ext cx="9887927" cy="3029775"/>
          </a:xfrm>
        </p:spPr>
        <p:txBody>
          <a:bodyPr wrap="square" anchor="t">
            <a:normAutofit fontScale="90000"/>
          </a:bodyPr>
          <a:lstStyle/>
          <a:p>
            <a:r>
              <a:rPr lang="zh-TW" altLang="en-US" sz="5400" dirty="0"/>
              <a:t>「不可使慈愛、誠實離開你，要繫在你頸項上，刻在你心版上。這樣，你必在神和世人眼前</a:t>
            </a:r>
            <a:br>
              <a:rPr lang="en-US" altLang="zh-TW" sz="5400" dirty="0"/>
            </a:br>
            <a:r>
              <a:rPr lang="zh-TW" altLang="en-US" sz="5400" dirty="0"/>
              <a:t>蒙恩寵、有聰明」</a:t>
            </a:r>
            <a:r>
              <a:rPr lang="zh-TW" altLang="en-US" sz="2700" dirty="0"/>
              <a:t>箴言 </a:t>
            </a:r>
            <a:r>
              <a:rPr lang="en-US" altLang="zh-TW" sz="2700" dirty="0"/>
              <a:t>3:3-4</a:t>
            </a:r>
            <a:br>
              <a:rPr lang="zh-TW" altLang="en-US" sz="5400" dirty="0"/>
            </a:br>
            <a:endParaRPr lang="en-US" sz="2200" dirty="0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FD40BA84-CBD9-459D-7E2D-2CB7DC6C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138000"/>
            <a:ext cx="1188720" cy="72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621B6DD-29C1-4FEA-923F-71EA1347694C}" type="slidenum">
              <a:rPr lang="en-US" altLang="zh-TW" smtClean="0"/>
              <a:pPr rtl="0">
                <a:spcAft>
                  <a:spcPts val="600"/>
                </a:spcAft>
              </a:pPr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0820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3B35661-7CA0-EBE0-4427-3A34F2AE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193" y="1397479"/>
            <a:ext cx="8964901" cy="3821502"/>
          </a:xfrm>
        </p:spPr>
        <p:txBody>
          <a:bodyPr wrap="square" anchor="t">
            <a:normAutofit/>
          </a:bodyPr>
          <a:lstStyle/>
          <a:p>
            <a:r>
              <a:rPr lang="zh-TW" altLang="en-US" sz="5400" dirty="0"/>
              <a:t>愛是恆久忍耐，又有恩慈；</a:t>
            </a:r>
            <a:br>
              <a:rPr lang="en-US" altLang="zh-TW" sz="5400" dirty="0"/>
            </a:br>
            <a:r>
              <a:rPr lang="en-US" altLang="zh-TW" sz="5400" dirty="0"/>
              <a:t>……….</a:t>
            </a:r>
            <a:br>
              <a:rPr lang="en-US" altLang="zh-TW" sz="5400" dirty="0"/>
            </a:br>
            <a:r>
              <a:rPr lang="zh-TW" altLang="en-US" sz="5400" dirty="0"/>
              <a:t>愛是不輕易發怒，</a:t>
            </a:r>
            <a:br>
              <a:rPr lang="en-US" altLang="zh-TW" sz="5400" dirty="0"/>
            </a:br>
            <a:r>
              <a:rPr lang="zh-TW" altLang="en-US" sz="5400" dirty="0"/>
              <a:t>不計算人的惡</a:t>
            </a:r>
            <a:br>
              <a:rPr lang="zh-TW" altLang="en-US" sz="5400" dirty="0"/>
            </a:br>
            <a:endParaRPr lang="en-US" sz="2200" dirty="0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FD40BA84-CBD9-459D-7E2D-2CB7DC6C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138000"/>
            <a:ext cx="1188720" cy="72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621B6DD-29C1-4FEA-923F-71EA1347694C}" type="slidenum">
              <a:rPr lang="en-US" altLang="zh-TW" smtClean="0"/>
              <a:pPr rtl="0">
                <a:spcAft>
                  <a:spcPts val="600"/>
                </a:spcAft>
              </a:pPr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7801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AF85E8-322E-B8CA-66D7-710D87FB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10728325" cy="1560575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TW" altLang="zh-TW" sz="5300" kern="100" dirty="0">
                <a:effectLst/>
              </a:rPr>
              <a:t>神充充足足地成就一切，</a:t>
            </a:r>
            <a:br>
              <a:rPr lang="en-US" altLang="zh-TW" sz="5300" kern="100" dirty="0">
                <a:effectLst/>
              </a:rPr>
            </a:br>
            <a:r>
              <a:rPr lang="zh-TW" altLang="zh-TW" sz="5300" kern="100" dirty="0">
                <a:effectLst/>
              </a:rPr>
              <a:t>超過我們所求所想的</a:t>
            </a:r>
            <a:r>
              <a:rPr lang="zh-TW" altLang="en-US" sz="5300" kern="100" dirty="0">
                <a:effectLst/>
              </a:rPr>
              <a:t> </a:t>
            </a:r>
            <a:r>
              <a:rPr lang="zh-TW" altLang="zh-TW" sz="2200" kern="100" dirty="0">
                <a:effectLst/>
              </a:rPr>
              <a:t>以弗所書</a:t>
            </a:r>
            <a:r>
              <a:rPr lang="en-US" altLang="zh-TW" sz="2200" kern="100" dirty="0">
                <a:effectLst/>
              </a:rPr>
              <a:t> 3:20</a:t>
            </a:r>
            <a:br>
              <a:rPr lang="zh-TW" altLang="zh-TW" sz="2200" kern="100" dirty="0">
                <a:effectLst/>
              </a:rPr>
            </a:br>
            <a:endParaRPr lang="zh-TW" altLang="en-US" sz="2200" dirty="0"/>
          </a:p>
        </p:txBody>
      </p:sp>
      <p:pic>
        <p:nvPicPr>
          <p:cNvPr id="10" name="圖片 9" descr="一張含有 服裝, 足部穿著, 戶外, 人員 的圖片&#10;&#10;自動產生的描述">
            <a:extLst>
              <a:ext uri="{FF2B5EF4-FFF2-40B4-BE49-F238E27FC236}">
                <a16:creationId xmlns:a16="http://schemas.microsoft.com/office/drawing/2014/main" id="{3C845D6B-0D91-888E-9ED4-240B106B1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6993"/>
          <a:stretch/>
        </p:blipFill>
        <p:spPr>
          <a:xfrm>
            <a:off x="720000" y="2541600"/>
            <a:ext cx="5003801" cy="3234575"/>
          </a:xfrm>
          <a:prstGeom prst="rect">
            <a:avLst/>
          </a:prstGeom>
          <a:noFill/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D1881FD-072C-7900-42C3-FC5684A5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812" b="31812"/>
          <a:stretch/>
        </p:blipFill>
        <p:spPr>
          <a:xfrm>
            <a:off x="6458400" y="2541600"/>
            <a:ext cx="5003800" cy="3234575"/>
          </a:xfrm>
          <a:prstGeom prst="rect">
            <a:avLst/>
          </a:prstGeom>
          <a:noFill/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E76C15-B817-17E2-5B32-EE1CDD46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138000"/>
            <a:ext cx="1188720" cy="72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621B6DD-29C1-4FEA-923F-71EA1347694C}" type="slidenum">
              <a:rPr lang="en-US" altLang="zh-TW" smtClean="0"/>
              <a:pPr rtl="0">
                <a:spcAft>
                  <a:spcPts val="600"/>
                </a:spcAft>
              </a:pPr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2271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雙手交握">
            <a:extLst>
              <a:ext uri="{FF2B5EF4-FFF2-40B4-BE49-F238E27FC236}">
                <a16:creationId xmlns:a16="http://schemas.microsoft.com/office/drawing/2014/main" id="{473600C1-66E0-FD4E-A4EB-C853D6A1C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6" r="12548" b="-1"/>
          <a:stretch/>
        </p:blipFill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  <a:noFill/>
        </p:spPr>
      </p:pic>
      <p:sp>
        <p:nvSpPr>
          <p:cNvPr id="13" name="標題 12">
            <a:extLst>
              <a:ext uri="{FF2B5EF4-FFF2-40B4-BE49-F238E27FC236}">
                <a16:creationId xmlns:a16="http://schemas.microsoft.com/office/drawing/2014/main" id="{39F8EA3E-07A0-4ABA-81B1-92F281BC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1856101"/>
            <a:ext cx="5158912" cy="1035050"/>
          </a:xfrm>
        </p:spPr>
        <p:txBody>
          <a:bodyPr wrap="square" rtlCol="0" anchor="ctr">
            <a:normAutofit/>
          </a:bodyPr>
          <a:lstStyle/>
          <a:p>
            <a:pPr rtl="0"/>
            <a:r>
              <a:rPr lang="zh-TW" altLang="zh-TW" sz="6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幸福</a:t>
            </a:r>
            <a:r>
              <a:rPr lang="zh-TW" altLang="en-US" sz="6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人生</a:t>
            </a:r>
            <a:r>
              <a:rPr lang="en-US" altLang="zh-TW" sz="6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4D8ACB-14FB-4A5B-A3E3-860EE2ABD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450" y="3058715"/>
            <a:ext cx="5985284" cy="1430683"/>
          </a:xfrm>
        </p:spPr>
        <p:txBody>
          <a:bodyPr rtlCol="0">
            <a:normAutofit/>
          </a:bodyPr>
          <a:lstStyle/>
          <a:p>
            <a:pPr algn="l" rtl="0"/>
            <a:r>
              <a:rPr lang="zh-TW" altLang="en-US" sz="3200" dirty="0"/>
              <a:t>最快樂且最健康的人，是和他人有良好而溫暖連結的人</a:t>
            </a:r>
            <a:endParaRPr lang="zh-TW" sz="3200" dirty="0"/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2AABB986-1E49-4BDF-9493-2065F653A8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03280" y="6138000"/>
            <a:ext cx="1188720" cy="72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621B6DD-29C1-4FEA-923F-71EA1347694C}" type="slidenum">
              <a:rPr lang="en-US" altLang="zh-TW" smtClean="0"/>
              <a:pPr rtl="0">
                <a:spcAft>
                  <a:spcPts val="600"/>
                </a:spcAft>
              </a:pPr>
              <a:t>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1071442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Microsoft JhengHei UI"/>
        <a:ea typeface=""/>
        <a:cs typeface=""/>
      </a:majorFont>
      <a:minorFont>
        <a:latin typeface="Microsoft JhengHei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771.tgt.Office_50300949_TF56191530_Win32_OJ112196137" id="{8F1AACCA-248F-41E4-B14B-92D80CD65D76}" vid="{F663A9A9-475A-49A3-895F-374A69F72D4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204B39-6EAA-4677-8C8D-C27F01CF8A3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28B08B8-C3E9-4A9F-B5DD-34D490A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60681D-E858-4FCC-ACDF-E8F8408B922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斑點設計</Template>
  <TotalTime>537</TotalTime>
  <Words>152</Words>
  <Application>Microsoft Office PowerPoint</Application>
  <PresentationFormat>寬螢幕</PresentationFormat>
  <Paragraphs>26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JhengHei UI</vt:lpstr>
      <vt:lpstr>微軟正黑體</vt:lpstr>
      <vt:lpstr>Arial</vt:lpstr>
      <vt:lpstr>Calibri</vt:lpstr>
      <vt:lpstr>The Hand Extrablack</vt:lpstr>
      <vt:lpstr>BlobVTI</vt:lpstr>
      <vt:lpstr>我的得救經歷</vt:lpstr>
      <vt:lpstr>深陷財務的困境</vt:lpstr>
      <vt:lpstr>認識 神 是生命的轉捩點 </vt:lpstr>
      <vt:lpstr>「不可使慈愛、誠實離開你，要繫在你頸項上，刻在你心版上。這樣，你必在神和世人眼前 蒙恩寵、有聰明」箴言 3:3-4 </vt:lpstr>
      <vt:lpstr>愛是恆久忍耐，又有恩慈； ………. 愛是不輕易發怒， 不計算人的惡 </vt:lpstr>
      <vt:lpstr>神充充足足地成就一切， 超過我們所求所想的 以弗所書 3:20 </vt:lpstr>
      <vt:lpstr>幸福人生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人的盡頭是 神的起頭</dc:title>
  <dc:creator>長領 李</dc:creator>
  <cp:lastModifiedBy>長領 李</cp:lastModifiedBy>
  <cp:revision>37</cp:revision>
  <dcterms:created xsi:type="dcterms:W3CDTF">2023-05-06T02:03:43Z</dcterms:created>
  <dcterms:modified xsi:type="dcterms:W3CDTF">2023-05-12T00:01:48Z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